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2.png" ContentType="image/png"/>
  <Override PartName="/ppt/media/image91.png" ContentType="image/png"/>
  <Override PartName="/ppt/media/image90.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DB41B612-78B6-47F6-A886-E65ACED8567D}"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685800" y="4343400"/>
            <a:ext cx="5480640" cy="4109040"/>
          </a:xfrm>
          <a:prstGeom prst="rect">
            <a:avLst/>
          </a:prstGeom>
        </p:spPr>
        <p:txBody>
          <a:bodyPr lIns="0" rIns="0" tIns="0" bIns="0"/>
          <a:p>
            <a:endParaRPr b="0" lang="fr-FR" sz="2000" spc="-1" strike="noStrike">
              <a:latin typeface="Arial"/>
            </a:endParaRPr>
          </a:p>
        </p:txBody>
      </p:sp>
      <p:sp>
        <p:nvSpPr>
          <p:cNvPr id="800" name="CustomShape 2"/>
          <p:cNvSpPr/>
          <p:nvPr/>
        </p:nvSpPr>
        <p:spPr>
          <a:xfrm>
            <a:off x="3884760" y="8685360"/>
            <a:ext cx="2966040" cy="451440"/>
          </a:xfrm>
          <a:prstGeom prst="rect">
            <a:avLst/>
          </a:prstGeom>
          <a:noFill/>
          <a:ln>
            <a:noFill/>
          </a:ln>
        </p:spPr>
        <p:style>
          <a:lnRef idx="0"/>
          <a:fillRef idx="0"/>
          <a:effectRef idx="0"/>
          <a:fontRef idx="minor"/>
        </p:style>
      </p:sp>
      <p:sp>
        <p:nvSpPr>
          <p:cNvPr id="801" name="CustomShape 3"/>
          <p:cNvSpPr/>
          <p:nvPr/>
        </p:nvSpPr>
        <p:spPr>
          <a:xfrm>
            <a:off x="0" y="10157400"/>
            <a:ext cx="3275280" cy="5288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body"/>
          </p:nvPr>
        </p:nvSpPr>
        <p:spPr>
          <a:xfrm>
            <a:off x="756000" y="5078520"/>
            <a:ext cx="6042240" cy="4805640"/>
          </a:xfrm>
          <a:prstGeom prst="rect">
            <a:avLst/>
          </a:prstGeom>
        </p:spPr>
        <p:txBody>
          <a:bodyPr lIns="0" rIns="0" tIns="0" bIns="0"/>
          <a:p>
            <a:endParaRPr b="0" lang="fr-FR" sz="2000" spc="-1" strike="noStrike">
              <a:latin typeface="Arial"/>
            </a:endParaRPr>
          </a:p>
        </p:txBody>
      </p:sp>
      <p:sp>
        <p:nvSpPr>
          <p:cNvPr id="803" name="CustomShape 2"/>
          <p:cNvSpPr/>
          <p:nvPr/>
        </p:nvSpPr>
        <p:spPr>
          <a:xfrm>
            <a:off x="4278960" y="10157400"/>
            <a:ext cx="3275280" cy="528840"/>
          </a:xfrm>
          <a:prstGeom prst="rect">
            <a:avLst/>
          </a:prstGeom>
          <a:noFill/>
          <a:ln>
            <a:noFill/>
          </a:ln>
        </p:spPr>
        <p:style>
          <a:lnRef idx="0"/>
          <a:fillRef idx="0"/>
          <a:effectRef idx="0"/>
          <a:fontRef idx="minor"/>
        </p:style>
      </p:sp>
      <p:sp>
        <p:nvSpPr>
          <p:cNvPr id="804" name="CustomShape 3"/>
          <p:cNvSpPr/>
          <p:nvPr/>
        </p:nvSpPr>
        <p:spPr>
          <a:xfrm>
            <a:off x="0" y="10157400"/>
            <a:ext cx="3275280" cy="5288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756000" y="5078520"/>
            <a:ext cx="6042240" cy="4805640"/>
          </a:xfrm>
          <a:prstGeom prst="rect">
            <a:avLst/>
          </a:prstGeom>
        </p:spPr>
        <p:txBody>
          <a:bodyPr lIns="0" rIns="0" tIns="0" bIns="0"/>
          <a:p>
            <a:endParaRPr b="0" lang="fr-FR" sz="2000" spc="-1" strike="noStrike">
              <a:latin typeface="Arial"/>
            </a:endParaRPr>
          </a:p>
        </p:txBody>
      </p:sp>
      <p:sp>
        <p:nvSpPr>
          <p:cNvPr id="806" name="CustomShape 2"/>
          <p:cNvSpPr/>
          <p:nvPr/>
        </p:nvSpPr>
        <p:spPr>
          <a:xfrm>
            <a:off x="4278960" y="10157400"/>
            <a:ext cx="3275280" cy="528840"/>
          </a:xfrm>
          <a:prstGeom prst="rect">
            <a:avLst/>
          </a:prstGeom>
          <a:noFill/>
          <a:ln>
            <a:noFill/>
          </a:ln>
        </p:spPr>
        <p:style>
          <a:lnRef idx="0"/>
          <a:fillRef idx="0"/>
          <a:effectRef idx="0"/>
          <a:fontRef idx="minor"/>
        </p:style>
      </p:sp>
      <p:sp>
        <p:nvSpPr>
          <p:cNvPr id="807" name="CustomShape 3"/>
          <p:cNvSpPr/>
          <p:nvPr/>
        </p:nvSpPr>
        <p:spPr>
          <a:xfrm>
            <a:off x="0" y="10157400"/>
            <a:ext cx="3275280" cy="52884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7520" cy="1735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4960" cy="714960"/>
          </a:xfrm>
          <a:prstGeom prst="rect">
            <a:avLst/>
          </a:prstGeom>
          <a:ln>
            <a:noFill/>
          </a:ln>
        </p:spPr>
      </p:pic>
      <p:sp>
        <p:nvSpPr>
          <p:cNvPr id="2" name="CustomShape 2"/>
          <p:cNvSpPr/>
          <p:nvPr/>
        </p:nvSpPr>
        <p:spPr>
          <a:xfrm>
            <a:off x="360360" y="1295280"/>
            <a:ext cx="8417520" cy="44582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4240" cy="118332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3880" cy="125424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19320" cy="172404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25 août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7883640" y="6321600"/>
            <a:ext cx="894240" cy="173520"/>
          </a:xfrm>
          <a:prstGeom prst="rect">
            <a:avLst/>
          </a:prstGeom>
          <a:noFill/>
          <a:ln>
            <a:noFill/>
          </a:ln>
        </p:spPr>
        <p:style>
          <a:lnRef idx="0"/>
          <a:fillRef idx="0"/>
          <a:effectRef idx="0"/>
          <a:fontRef idx="minor"/>
        </p:style>
      </p:sp>
      <p:sp>
        <p:nvSpPr>
          <p:cNvPr id="224" name="CustomShape 2"/>
          <p:cNvSpPr/>
          <p:nvPr/>
        </p:nvSpPr>
        <p:spPr>
          <a:xfrm>
            <a:off x="0" y="20880"/>
            <a:ext cx="9138600" cy="479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5" name="CustomShape 3"/>
          <p:cNvSpPr/>
          <p:nvPr/>
        </p:nvSpPr>
        <p:spPr>
          <a:xfrm>
            <a:off x="72000" y="3810960"/>
            <a:ext cx="9101880" cy="1731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044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044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044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044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6"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50F7F75C-6886-4B98-92B4-C396E4ED6C3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7" name="CustomShape 5"/>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8" name="" descr=""/>
          <p:cNvPicPr/>
          <p:nvPr/>
        </p:nvPicPr>
        <p:blipFill>
          <a:blip r:embed="rId1"/>
          <a:srcRect l="0" t="0" r="0" b="51284"/>
          <a:stretch/>
        </p:blipFill>
        <p:spPr>
          <a:xfrm>
            <a:off x="2160" y="975600"/>
            <a:ext cx="9141840" cy="26222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7883640" y="6321600"/>
            <a:ext cx="894240" cy="173520"/>
          </a:xfrm>
          <a:prstGeom prst="rect">
            <a:avLst/>
          </a:prstGeom>
          <a:noFill/>
          <a:ln>
            <a:noFill/>
          </a:ln>
        </p:spPr>
        <p:style>
          <a:lnRef idx="0"/>
          <a:fillRef idx="0"/>
          <a:effectRef idx="0"/>
          <a:fontRef idx="minor"/>
        </p:style>
      </p:sp>
      <p:sp>
        <p:nvSpPr>
          <p:cNvPr id="230" name="CustomShape 2"/>
          <p:cNvSpPr/>
          <p:nvPr/>
        </p:nvSpPr>
        <p:spPr>
          <a:xfrm>
            <a:off x="179640" y="5398560"/>
            <a:ext cx="9101880" cy="6339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31"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E7D2094-4544-4161-B6CE-9951C7FFC75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32" name="CustomShape 4"/>
          <p:cNvSpPr/>
          <p:nvPr/>
        </p:nvSpPr>
        <p:spPr>
          <a:xfrm>
            <a:off x="245160" y="2547000"/>
            <a:ext cx="259200" cy="349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33" name="CustomShape 5"/>
          <p:cNvSpPr/>
          <p:nvPr/>
        </p:nvSpPr>
        <p:spPr>
          <a:xfrm>
            <a:off x="812160" y="2535120"/>
            <a:ext cx="261000" cy="299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4" name="CustomShape 6"/>
          <p:cNvSpPr/>
          <p:nvPr/>
        </p:nvSpPr>
        <p:spPr>
          <a:xfrm>
            <a:off x="1317600" y="2532600"/>
            <a:ext cx="275400" cy="433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5" name="CustomShape 7"/>
          <p:cNvSpPr/>
          <p:nvPr/>
        </p:nvSpPr>
        <p:spPr>
          <a:xfrm>
            <a:off x="1755360" y="2506320"/>
            <a:ext cx="320400" cy="338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6" name="CustomShape 8"/>
          <p:cNvSpPr/>
          <p:nvPr/>
        </p:nvSpPr>
        <p:spPr>
          <a:xfrm>
            <a:off x="2262240" y="2506320"/>
            <a:ext cx="299160" cy="3603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7" name="CustomShape 9"/>
          <p:cNvSpPr/>
          <p:nvPr/>
        </p:nvSpPr>
        <p:spPr>
          <a:xfrm>
            <a:off x="2801160" y="2506320"/>
            <a:ext cx="198720" cy="353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8" name="CustomShape 10"/>
          <p:cNvSpPr/>
          <p:nvPr/>
        </p:nvSpPr>
        <p:spPr>
          <a:xfrm flipH="1">
            <a:off x="3202560" y="2499840"/>
            <a:ext cx="400680" cy="454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9" name="CustomShape 11"/>
          <p:cNvSpPr/>
          <p:nvPr/>
        </p:nvSpPr>
        <p:spPr>
          <a:xfrm flipH="1">
            <a:off x="3835080" y="2508840"/>
            <a:ext cx="297360" cy="398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40" name="CustomShape 12"/>
          <p:cNvSpPr/>
          <p:nvPr/>
        </p:nvSpPr>
        <p:spPr>
          <a:xfrm>
            <a:off x="4338360" y="2506320"/>
            <a:ext cx="302400" cy="360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41" name="CustomShape 13"/>
          <p:cNvSpPr/>
          <p:nvPr/>
        </p:nvSpPr>
        <p:spPr>
          <a:xfrm>
            <a:off x="4728960" y="2511720"/>
            <a:ext cx="429120" cy="429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42" name="CustomShape 14"/>
          <p:cNvSpPr/>
          <p:nvPr/>
        </p:nvSpPr>
        <p:spPr>
          <a:xfrm>
            <a:off x="7182360" y="2514600"/>
            <a:ext cx="550800" cy="564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43" name="CustomShape 15"/>
          <p:cNvSpPr/>
          <p:nvPr/>
        </p:nvSpPr>
        <p:spPr>
          <a:xfrm>
            <a:off x="5736600" y="2514960"/>
            <a:ext cx="429120" cy="338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4" name="CustomShape 16"/>
          <p:cNvSpPr/>
          <p:nvPr/>
        </p:nvSpPr>
        <p:spPr>
          <a:xfrm>
            <a:off x="6187320" y="2511720"/>
            <a:ext cx="449280" cy="392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5" name="CustomShape 17"/>
          <p:cNvSpPr/>
          <p:nvPr/>
        </p:nvSpPr>
        <p:spPr>
          <a:xfrm flipH="1">
            <a:off x="6612120" y="2521440"/>
            <a:ext cx="537120" cy="479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6" name="CustomShape 18"/>
          <p:cNvSpPr/>
          <p:nvPr/>
        </p:nvSpPr>
        <p:spPr>
          <a:xfrm>
            <a:off x="5295960" y="2506320"/>
            <a:ext cx="410760" cy="494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7" name="CustomShape 19"/>
          <p:cNvSpPr/>
          <p:nvPr/>
        </p:nvSpPr>
        <p:spPr>
          <a:xfrm>
            <a:off x="7673760" y="2517480"/>
            <a:ext cx="381600" cy="514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8" name="CustomShape 20"/>
          <p:cNvSpPr/>
          <p:nvPr/>
        </p:nvSpPr>
        <p:spPr>
          <a:xfrm>
            <a:off x="1500840" y="1537560"/>
            <a:ext cx="360" cy="10450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1"/>
          <p:cNvSpPr/>
          <p:nvPr/>
        </p:nvSpPr>
        <p:spPr>
          <a:xfrm>
            <a:off x="971640" y="162000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2"/>
          <p:cNvSpPr/>
          <p:nvPr/>
        </p:nvSpPr>
        <p:spPr>
          <a:xfrm flipH="1">
            <a:off x="1868400" y="16023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3"/>
          <p:cNvSpPr/>
          <p:nvPr/>
        </p:nvSpPr>
        <p:spPr>
          <a:xfrm>
            <a:off x="2376000" y="158400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4"/>
          <p:cNvSpPr/>
          <p:nvPr/>
        </p:nvSpPr>
        <p:spPr>
          <a:xfrm>
            <a:off x="403200" y="161604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5"/>
          <p:cNvSpPr/>
          <p:nvPr/>
        </p:nvSpPr>
        <p:spPr>
          <a:xfrm>
            <a:off x="2882880" y="160992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4" name="CustomShape 26"/>
          <p:cNvSpPr/>
          <p:nvPr/>
        </p:nvSpPr>
        <p:spPr>
          <a:xfrm>
            <a:off x="3344400" y="15969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27"/>
          <p:cNvSpPr/>
          <p:nvPr/>
        </p:nvSpPr>
        <p:spPr>
          <a:xfrm>
            <a:off x="3989160" y="160992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28"/>
          <p:cNvSpPr/>
          <p:nvPr/>
        </p:nvSpPr>
        <p:spPr>
          <a:xfrm>
            <a:off x="4472280" y="15879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29"/>
          <p:cNvSpPr/>
          <p:nvPr/>
        </p:nvSpPr>
        <p:spPr>
          <a:xfrm>
            <a:off x="1109160" y="3129120"/>
            <a:ext cx="3477600" cy="2116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8" name="CustomShape 30"/>
          <p:cNvSpPr/>
          <p:nvPr/>
        </p:nvSpPr>
        <p:spPr>
          <a:xfrm>
            <a:off x="4929840" y="15969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1"/>
          <p:cNvSpPr/>
          <p:nvPr/>
        </p:nvSpPr>
        <p:spPr>
          <a:xfrm>
            <a:off x="5496120" y="15969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2"/>
          <p:cNvSpPr/>
          <p:nvPr/>
        </p:nvSpPr>
        <p:spPr>
          <a:xfrm>
            <a:off x="5952960" y="159192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3"/>
          <p:cNvSpPr/>
          <p:nvPr/>
        </p:nvSpPr>
        <p:spPr>
          <a:xfrm>
            <a:off x="6409800" y="158436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2" name="CustomShape 34"/>
          <p:cNvSpPr/>
          <p:nvPr/>
        </p:nvSpPr>
        <p:spPr>
          <a:xfrm>
            <a:off x="6846480" y="159192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3" name="CustomShape 35"/>
          <p:cNvSpPr/>
          <p:nvPr/>
        </p:nvSpPr>
        <p:spPr>
          <a:xfrm>
            <a:off x="7433280" y="161028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4" name="CustomShape 36"/>
          <p:cNvSpPr/>
          <p:nvPr/>
        </p:nvSpPr>
        <p:spPr>
          <a:xfrm>
            <a:off x="7907760" y="1609920"/>
            <a:ext cx="360" cy="968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5" name="CustomShape 37"/>
          <p:cNvSpPr/>
          <p:nvPr/>
        </p:nvSpPr>
        <p:spPr>
          <a:xfrm>
            <a:off x="4857840" y="3112920"/>
            <a:ext cx="4779720" cy="2023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6" name="CustomShape 38"/>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7" name="CustomShape 39"/>
          <p:cNvSpPr/>
          <p:nvPr/>
        </p:nvSpPr>
        <p:spPr>
          <a:xfrm>
            <a:off x="0" y="20880"/>
            <a:ext cx="9138600" cy="479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8" name="" descr=""/>
          <p:cNvPicPr/>
          <p:nvPr/>
        </p:nvPicPr>
        <p:blipFill>
          <a:blip r:embed="rId1"/>
          <a:srcRect l="0" t="0" r="51186" b="87336"/>
          <a:stretch/>
        </p:blipFill>
        <p:spPr>
          <a:xfrm>
            <a:off x="-141840" y="393840"/>
            <a:ext cx="8276040" cy="1260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270" name="CustomShape 2"/>
          <p:cNvSpPr/>
          <p:nvPr/>
        </p:nvSpPr>
        <p:spPr>
          <a:xfrm>
            <a:off x="7883640" y="6321600"/>
            <a:ext cx="894240" cy="173520"/>
          </a:xfrm>
          <a:prstGeom prst="rect">
            <a:avLst/>
          </a:prstGeom>
          <a:noFill/>
          <a:ln>
            <a:noFill/>
          </a:ln>
        </p:spPr>
        <p:style>
          <a:lnRef idx="0"/>
          <a:fillRef idx="0"/>
          <a:effectRef idx="0"/>
          <a:fontRef idx="minor"/>
        </p:style>
      </p:sp>
      <p:sp>
        <p:nvSpPr>
          <p:cNvPr id="271" name="CustomShape 3"/>
          <p:cNvSpPr/>
          <p:nvPr/>
        </p:nvSpPr>
        <p:spPr>
          <a:xfrm>
            <a:off x="288000" y="188640"/>
            <a:ext cx="870876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72" name="CustomShape 4"/>
          <p:cNvSpPr/>
          <p:nvPr/>
        </p:nvSpPr>
        <p:spPr>
          <a:xfrm>
            <a:off x="214560" y="3475800"/>
            <a:ext cx="8550720" cy="2502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73"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9FA5E8E-904C-4E3D-ABC7-DD6FDFC5E9A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4" name="Image 4" descr=""/>
          <p:cNvPicPr/>
          <p:nvPr/>
        </p:nvPicPr>
        <p:blipFill>
          <a:blip r:embed="rId1"/>
          <a:srcRect l="0" t="0" r="38678" b="79508"/>
          <a:stretch/>
        </p:blipFill>
        <p:spPr>
          <a:xfrm>
            <a:off x="299160" y="1328040"/>
            <a:ext cx="8718120" cy="1817640"/>
          </a:xfrm>
          <a:prstGeom prst="rect">
            <a:avLst/>
          </a:prstGeom>
          <a:ln>
            <a:noFill/>
          </a:ln>
        </p:spPr>
      </p:pic>
      <p:sp>
        <p:nvSpPr>
          <p:cNvPr id="275" name="CustomShape 6"/>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7883640" y="6321600"/>
            <a:ext cx="894240" cy="173520"/>
          </a:xfrm>
          <a:prstGeom prst="rect">
            <a:avLst/>
          </a:prstGeom>
          <a:noFill/>
          <a:ln>
            <a:noFill/>
          </a:ln>
        </p:spPr>
        <p:style>
          <a:lnRef idx="0"/>
          <a:fillRef idx="0"/>
          <a:effectRef idx="0"/>
          <a:fontRef idx="minor"/>
        </p:style>
      </p:sp>
      <p:sp>
        <p:nvSpPr>
          <p:cNvPr id="277" name="CustomShape 2"/>
          <p:cNvSpPr/>
          <p:nvPr/>
        </p:nvSpPr>
        <p:spPr>
          <a:xfrm>
            <a:off x="8640" y="113040"/>
            <a:ext cx="9131400" cy="531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8" name="CustomShape 3"/>
          <p:cNvSpPr/>
          <p:nvPr/>
        </p:nvSpPr>
        <p:spPr>
          <a:xfrm>
            <a:off x="214200" y="3548520"/>
            <a:ext cx="8711280" cy="1456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044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044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044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044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9"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3DB6250-8742-4F5B-9D4B-E7112B986B3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0" name="Image 3" descr=""/>
          <p:cNvPicPr/>
          <p:nvPr/>
        </p:nvPicPr>
        <p:blipFill>
          <a:blip r:embed="rId1"/>
          <a:srcRect l="0" t="0" r="39906" b="82680"/>
          <a:stretch/>
        </p:blipFill>
        <p:spPr>
          <a:xfrm>
            <a:off x="56880" y="1503000"/>
            <a:ext cx="9034560" cy="1624320"/>
          </a:xfrm>
          <a:prstGeom prst="rect">
            <a:avLst/>
          </a:prstGeom>
          <a:ln>
            <a:noFill/>
          </a:ln>
        </p:spPr>
      </p:pic>
      <p:sp>
        <p:nvSpPr>
          <p:cNvPr id="281" name="CustomShape 5"/>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7883640" y="6321600"/>
            <a:ext cx="894240" cy="173520"/>
          </a:xfrm>
          <a:prstGeom prst="rect">
            <a:avLst/>
          </a:prstGeom>
          <a:noFill/>
          <a:ln>
            <a:noFill/>
          </a:ln>
        </p:spPr>
        <p:style>
          <a:lnRef idx="0"/>
          <a:fillRef idx="0"/>
          <a:effectRef idx="0"/>
          <a:fontRef idx="minor"/>
        </p:style>
      </p:sp>
      <p:sp>
        <p:nvSpPr>
          <p:cNvPr id="283" name="CustomShape 2"/>
          <p:cNvSpPr/>
          <p:nvPr/>
        </p:nvSpPr>
        <p:spPr>
          <a:xfrm>
            <a:off x="0" y="188640"/>
            <a:ext cx="910188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4" name="CustomShape 3"/>
          <p:cNvSpPr/>
          <p:nvPr/>
        </p:nvSpPr>
        <p:spPr>
          <a:xfrm>
            <a:off x="325440" y="3658680"/>
            <a:ext cx="8891280" cy="1299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5"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51009928-F626-4F4D-A54F-2F767AF670B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6" name="Image 4" descr=""/>
          <p:cNvPicPr/>
          <p:nvPr/>
        </p:nvPicPr>
        <p:blipFill>
          <a:blip r:embed="rId1"/>
          <a:srcRect l="0" t="0" r="38397" b="86453"/>
          <a:stretch/>
        </p:blipFill>
        <p:spPr>
          <a:xfrm>
            <a:off x="795240" y="2004480"/>
            <a:ext cx="7637400" cy="1046160"/>
          </a:xfrm>
          <a:prstGeom prst="rect">
            <a:avLst/>
          </a:prstGeom>
          <a:ln>
            <a:noFill/>
          </a:ln>
        </p:spPr>
      </p:pic>
      <p:sp>
        <p:nvSpPr>
          <p:cNvPr id="287" name="CustomShape 5"/>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7883640" y="6321600"/>
            <a:ext cx="894240" cy="173520"/>
          </a:xfrm>
          <a:prstGeom prst="rect">
            <a:avLst/>
          </a:prstGeom>
          <a:noFill/>
          <a:ln>
            <a:noFill/>
          </a:ln>
        </p:spPr>
        <p:style>
          <a:lnRef idx="0"/>
          <a:fillRef idx="0"/>
          <a:effectRef idx="0"/>
          <a:fontRef idx="minor"/>
        </p:style>
      </p:sp>
      <p:sp>
        <p:nvSpPr>
          <p:cNvPr id="289" name="CustomShape 2"/>
          <p:cNvSpPr/>
          <p:nvPr/>
        </p:nvSpPr>
        <p:spPr>
          <a:xfrm>
            <a:off x="0" y="116640"/>
            <a:ext cx="913860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0" name="CustomShape 3"/>
          <p:cNvSpPr/>
          <p:nvPr/>
        </p:nvSpPr>
        <p:spPr>
          <a:xfrm>
            <a:off x="283680" y="3940560"/>
            <a:ext cx="9115920" cy="633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91"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A582449-5B23-4C08-9B14-B41BAF631B4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92" name="Image 3" descr=""/>
          <p:cNvPicPr/>
          <p:nvPr/>
        </p:nvPicPr>
        <p:blipFill>
          <a:blip r:embed="rId1"/>
          <a:srcRect l="-756" t="0" r="41886" b="81020"/>
          <a:stretch/>
        </p:blipFill>
        <p:spPr>
          <a:xfrm>
            <a:off x="837000" y="1752480"/>
            <a:ext cx="7819560" cy="1572840"/>
          </a:xfrm>
          <a:prstGeom prst="rect">
            <a:avLst/>
          </a:prstGeom>
          <a:ln>
            <a:noFill/>
          </a:ln>
        </p:spPr>
      </p:pic>
      <p:sp>
        <p:nvSpPr>
          <p:cNvPr id="293" name="CustomShape 5"/>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BDF3BFF-5511-4F94-9791-B792399F2EA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95" name="CustomShape 2"/>
          <p:cNvSpPr/>
          <p:nvPr/>
        </p:nvSpPr>
        <p:spPr>
          <a:xfrm>
            <a:off x="0" y="116640"/>
            <a:ext cx="9138600" cy="532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6" name="CustomShape 3"/>
          <p:cNvSpPr/>
          <p:nvPr/>
        </p:nvSpPr>
        <p:spPr>
          <a:xfrm>
            <a:off x="1383840" y="6408000"/>
            <a:ext cx="624564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7" name="Image 283" descr=""/>
          <p:cNvPicPr/>
          <p:nvPr/>
        </p:nvPicPr>
        <p:blipFill>
          <a:blip r:embed="rId1"/>
          <a:stretch/>
        </p:blipFill>
        <p:spPr>
          <a:xfrm>
            <a:off x="1584000" y="792000"/>
            <a:ext cx="6891480" cy="56577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299" name="CustomShape 2"/>
          <p:cNvSpPr/>
          <p:nvPr/>
        </p:nvSpPr>
        <p:spPr>
          <a:xfrm>
            <a:off x="1543680" y="6361920"/>
            <a:ext cx="6474240" cy="173520"/>
          </a:xfrm>
          <a:prstGeom prst="rect">
            <a:avLst/>
          </a:prstGeom>
          <a:noFill/>
          <a:ln>
            <a:noFill/>
          </a:ln>
        </p:spPr>
        <p:style>
          <a:lnRef idx="0"/>
          <a:fillRef idx="0"/>
          <a:effectRef idx="0"/>
          <a:fontRef idx="minor"/>
        </p:style>
      </p:sp>
      <p:sp>
        <p:nvSpPr>
          <p:cNvPr id="300" name="CustomShape 3"/>
          <p:cNvSpPr/>
          <p:nvPr/>
        </p:nvSpPr>
        <p:spPr>
          <a:xfrm>
            <a:off x="7883640" y="6321600"/>
            <a:ext cx="894240" cy="173520"/>
          </a:xfrm>
          <a:prstGeom prst="rect">
            <a:avLst/>
          </a:prstGeom>
          <a:noFill/>
          <a:ln>
            <a:noFill/>
          </a:ln>
        </p:spPr>
        <p:style>
          <a:lnRef idx="0"/>
          <a:fillRef idx="0"/>
          <a:effectRef idx="0"/>
          <a:fontRef idx="minor"/>
        </p:style>
      </p:sp>
      <p:sp>
        <p:nvSpPr>
          <p:cNvPr id="301" name="CustomShape 4"/>
          <p:cNvSpPr/>
          <p:nvPr/>
        </p:nvSpPr>
        <p:spPr>
          <a:xfrm>
            <a:off x="144000" y="1152000"/>
            <a:ext cx="8887320" cy="4926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302" name="Image 239" descr=""/>
          <p:cNvPicPr/>
          <p:nvPr/>
        </p:nvPicPr>
        <p:blipFill>
          <a:blip r:embed="rId1"/>
          <a:stretch/>
        </p:blipFill>
        <p:spPr>
          <a:xfrm>
            <a:off x="1414080" y="3020760"/>
            <a:ext cx="6013080" cy="2336760"/>
          </a:xfrm>
          <a:prstGeom prst="rect">
            <a:avLst/>
          </a:prstGeom>
          <a:ln>
            <a:noFill/>
          </a:ln>
        </p:spPr>
      </p:pic>
      <p:sp>
        <p:nvSpPr>
          <p:cNvPr id="303" name="CustomShape 5"/>
          <p:cNvSpPr/>
          <p:nvPr/>
        </p:nvSpPr>
        <p:spPr>
          <a:xfrm>
            <a:off x="1547640" y="6039000"/>
            <a:ext cx="5832720" cy="48132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4"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DBF0AF6-FF77-4C0E-9006-85CE3C5C8BD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05" name="CustomShape 7"/>
          <p:cNvSpPr/>
          <p:nvPr/>
        </p:nvSpPr>
        <p:spPr>
          <a:xfrm>
            <a:off x="107640" y="34128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6" name="CustomShape 8"/>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251640" y="1036800"/>
            <a:ext cx="5411880" cy="33228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308" name="CustomShape 2"/>
          <p:cNvSpPr/>
          <p:nvPr/>
        </p:nvSpPr>
        <p:spPr>
          <a:xfrm>
            <a:off x="7883640" y="6321600"/>
            <a:ext cx="894240" cy="173520"/>
          </a:xfrm>
          <a:prstGeom prst="rect">
            <a:avLst/>
          </a:prstGeom>
          <a:noFill/>
          <a:ln>
            <a:noFill/>
          </a:ln>
        </p:spPr>
        <p:style>
          <a:lnRef idx="0"/>
          <a:fillRef idx="0"/>
          <a:effectRef idx="0"/>
          <a:fontRef idx="minor"/>
        </p:style>
      </p:sp>
      <p:pic>
        <p:nvPicPr>
          <p:cNvPr id="309" name="Image 244" descr=""/>
          <p:cNvPicPr/>
          <p:nvPr/>
        </p:nvPicPr>
        <p:blipFill>
          <a:blip r:embed="rId1"/>
          <a:srcRect l="13094" t="13339" r="42993" b="70432"/>
          <a:stretch/>
        </p:blipFill>
        <p:spPr>
          <a:xfrm>
            <a:off x="156240" y="3816000"/>
            <a:ext cx="8912520" cy="2548080"/>
          </a:xfrm>
          <a:prstGeom prst="rect">
            <a:avLst/>
          </a:prstGeom>
          <a:ln>
            <a:noFill/>
          </a:ln>
        </p:spPr>
      </p:pic>
      <p:sp>
        <p:nvSpPr>
          <p:cNvPr id="310" name="CustomShape 3"/>
          <p:cNvSpPr/>
          <p:nvPr/>
        </p:nvSpPr>
        <p:spPr>
          <a:xfrm>
            <a:off x="186120" y="4903200"/>
            <a:ext cx="1352520" cy="1449000"/>
          </a:xfrm>
          <a:prstGeom prst="rect">
            <a:avLst/>
          </a:prstGeom>
          <a:solidFill>
            <a:srgbClr val="ddd9c7"/>
          </a:solidFill>
          <a:ln>
            <a:noFill/>
          </a:ln>
        </p:spPr>
        <p:style>
          <a:lnRef idx="0"/>
          <a:fillRef idx="0"/>
          <a:effectRef idx="0"/>
          <a:fontRef idx="minor"/>
        </p:style>
      </p:sp>
      <p:sp>
        <p:nvSpPr>
          <p:cNvPr id="311" name="CustomShape 4"/>
          <p:cNvSpPr/>
          <p:nvPr/>
        </p:nvSpPr>
        <p:spPr>
          <a:xfrm>
            <a:off x="89280" y="1242000"/>
            <a:ext cx="9032400" cy="2682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12" name="CustomShape 5"/>
          <p:cNvSpPr/>
          <p:nvPr/>
        </p:nvSpPr>
        <p:spPr>
          <a:xfrm>
            <a:off x="2448000" y="1309680"/>
            <a:ext cx="4314600" cy="340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3" name="CustomShape 6"/>
          <p:cNvSpPr/>
          <p:nvPr/>
        </p:nvSpPr>
        <p:spPr>
          <a:xfrm>
            <a:off x="611640" y="1220760"/>
            <a:ext cx="7699680" cy="1012680"/>
          </a:xfrm>
          <a:prstGeom prst="rect">
            <a:avLst/>
          </a:prstGeom>
          <a:noFill/>
          <a:ln>
            <a:noFill/>
          </a:ln>
        </p:spPr>
        <p:style>
          <a:lnRef idx="0"/>
          <a:fillRef idx="0"/>
          <a:effectRef idx="0"/>
          <a:fontRef idx="minor"/>
        </p:style>
      </p:sp>
      <p:sp>
        <p:nvSpPr>
          <p:cNvPr id="314"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893FB19-D361-4E14-8ED2-5E4BF370EDB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15" name="CustomShape 8"/>
          <p:cNvSpPr/>
          <p:nvPr/>
        </p:nvSpPr>
        <p:spPr>
          <a:xfrm>
            <a:off x="107640" y="34128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6" name="CustomShape 9"/>
          <p:cNvSpPr/>
          <p:nvPr/>
        </p:nvSpPr>
        <p:spPr>
          <a:xfrm>
            <a:off x="2751840" y="650160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7"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251640" y="1036800"/>
            <a:ext cx="5411880" cy="33228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319" name="CustomShape 2"/>
          <p:cNvSpPr/>
          <p:nvPr/>
        </p:nvSpPr>
        <p:spPr>
          <a:xfrm>
            <a:off x="7883640" y="6321600"/>
            <a:ext cx="894240" cy="173520"/>
          </a:xfrm>
          <a:prstGeom prst="rect">
            <a:avLst/>
          </a:prstGeom>
          <a:noFill/>
          <a:ln>
            <a:noFill/>
          </a:ln>
        </p:spPr>
        <p:style>
          <a:lnRef idx="0"/>
          <a:fillRef idx="0"/>
          <a:effectRef idx="0"/>
          <a:fontRef idx="minor"/>
        </p:style>
      </p:sp>
      <p:sp>
        <p:nvSpPr>
          <p:cNvPr id="320" name="CustomShape 3"/>
          <p:cNvSpPr/>
          <p:nvPr/>
        </p:nvSpPr>
        <p:spPr>
          <a:xfrm>
            <a:off x="56880" y="141120"/>
            <a:ext cx="8887320" cy="431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21" name="CustomShape 4"/>
          <p:cNvSpPr/>
          <p:nvPr/>
        </p:nvSpPr>
        <p:spPr>
          <a:xfrm>
            <a:off x="611640" y="1870920"/>
            <a:ext cx="8276040" cy="1120320"/>
          </a:xfrm>
          <a:prstGeom prst="rect">
            <a:avLst/>
          </a:prstGeom>
          <a:noFill/>
          <a:ln>
            <a:noFill/>
          </a:ln>
        </p:spPr>
        <p:style>
          <a:lnRef idx="0"/>
          <a:fillRef idx="0"/>
          <a:effectRef idx="0"/>
          <a:fontRef idx="minor"/>
        </p:style>
      </p:sp>
      <p:sp>
        <p:nvSpPr>
          <p:cNvPr id="322" name="CustomShape 5"/>
          <p:cNvSpPr/>
          <p:nvPr/>
        </p:nvSpPr>
        <p:spPr>
          <a:xfrm>
            <a:off x="2448000" y="1309680"/>
            <a:ext cx="4314600" cy="340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23" name="CustomShape 6"/>
          <p:cNvSpPr/>
          <p:nvPr/>
        </p:nvSpPr>
        <p:spPr>
          <a:xfrm>
            <a:off x="611640" y="1220760"/>
            <a:ext cx="7884360" cy="429840"/>
          </a:xfrm>
          <a:prstGeom prst="rect">
            <a:avLst/>
          </a:prstGeom>
          <a:noFill/>
          <a:ln>
            <a:noFill/>
          </a:ln>
        </p:spPr>
        <p:style>
          <a:lnRef idx="0"/>
          <a:fillRef idx="0"/>
          <a:effectRef idx="0"/>
          <a:fontRef idx="minor"/>
        </p:style>
      </p:sp>
      <p:sp>
        <p:nvSpPr>
          <p:cNvPr id="324" name="CustomShape 7"/>
          <p:cNvSpPr/>
          <p:nvPr/>
        </p:nvSpPr>
        <p:spPr>
          <a:xfrm>
            <a:off x="0" y="1009440"/>
            <a:ext cx="5741280" cy="58467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5" name="CustomShape 8"/>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50704E2-05D2-499D-9369-D1F1967D663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26" name="Image 4" descr=""/>
          <p:cNvPicPr/>
          <p:nvPr/>
        </p:nvPicPr>
        <p:blipFill>
          <a:blip r:embed="rId1"/>
          <a:stretch/>
        </p:blipFill>
        <p:spPr>
          <a:xfrm>
            <a:off x="5745240" y="906120"/>
            <a:ext cx="3255120" cy="2862000"/>
          </a:xfrm>
          <a:prstGeom prst="rect">
            <a:avLst/>
          </a:prstGeom>
          <a:ln>
            <a:noFill/>
          </a:ln>
        </p:spPr>
      </p:pic>
      <p:pic>
        <p:nvPicPr>
          <p:cNvPr id="327" name="Image 5" descr=""/>
          <p:cNvPicPr/>
          <p:nvPr/>
        </p:nvPicPr>
        <p:blipFill>
          <a:blip r:embed="rId2"/>
          <a:stretch/>
        </p:blipFill>
        <p:spPr>
          <a:xfrm>
            <a:off x="5745240" y="3849120"/>
            <a:ext cx="3310200" cy="2910240"/>
          </a:xfrm>
          <a:prstGeom prst="rect">
            <a:avLst/>
          </a:prstGeom>
          <a:ln>
            <a:noFill/>
          </a:ln>
        </p:spPr>
      </p:pic>
      <p:sp>
        <p:nvSpPr>
          <p:cNvPr id="328" name="CustomShape 9"/>
          <p:cNvSpPr/>
          <p:nvPr/>
        </p:nvSpPr>
        <p:spPr>
          <a:xfrm>
            <a:off x="72000" y="6462360"/>
            <a:ext cx="52527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8240" cy="4150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1320" cy="4645800"/>
          </a:xfrm>
          <a:prstGeom prst="rect">
            <a:avLst/>
          </a:prstGeom>
          <a:noFill/>
          <a:ln>
            <a:noFill/>
          </a:ln>
        </p:spPr>
        <p:style>
          <a:lnRef idx="0"/>
          <a:fillRef idx="0"/>
          <a:effectRef idx="0"/>
          <a:fontRef idx="minor"/>
        </p:style>
        <p:txBody>
          <a:bodyPr lIns="0" rIns="0" tIns="0" bIns="0"/>
          <a:p>
            <a:pPr marL="720" indent="-33732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7320">
              <a:lnSpc>
                <a:spcPct val="100000"/>
              </a:lnSpc>
            </a:pPr>
            <a:endParaRPr b="0" lang="fr-FR" sz="1800" spc="-1" strike="noStrike">
              <a:latin typeface="Arial"/>
            </a:endParaRPr>
          </a:p>
          <a:p>
            <a:pPr marL="720" indent="-33732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7320">
              <a:lnSpc>
                <a:spcPct val="100000"/>
              </a:lnSpc>
            </a:pP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008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166"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2E4DF7E4-F5BA-4E86-A615-B35E6BE7B73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67" name="CustomShape 4"/>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F39E6AB-8C1A-4069-89B4-AAB9CDC6428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30" name="CustomShape 2"/>
          <p:cNvSpPr/>
          <p:nvPr/>
        </p:nvSpPr>
        <p:spPr>
          <a:xfrm>
            <a:off x="288000" y="714600"/>
            <a:ext cx="8552520" cy="937800"/>
          </a:xfrm>
          <a:prstGeom prst="rect">
            <a:avLst/>
          </a:prstGeom>
          <a:noFill/>
          <a:ln>
            <a:noFill/>
          </a:ln>
        </p:spPr>
        <p:style>
          <a:lnRef idx="0"/>
          <a:fillRef idx="0"/>
          <a:effectRef idx="0"/>
          <a:fontRef idx="minor"/>
        </p:style>
        <p:txBody>
          <a:bodyPr lIns="90000" rIns="90000" tIns="45000" bIns="45000"/>
          <a:p>
            <a:pPr marL="216000" indent="-21276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31" name="Image 318" descr=""/>
          <p:cNvPicPr/>
          <p:nvPr/>
        </p:nvPicPr>
        <p:blipFill>
          <a:blip r:embed="rId2"/>
          <a:srcRect l="0" t="22264" r="37182" b="19574"/>
          <a:stretch/>
        </p:blipFill>
        <p:spPr>
          <a:xfrm>
            <a:off x="16200" y="1800000"/>
            <a:ext cx="9052200" cy="1652040"/>
          </a:xfrm>
          <a:prstGeom prst="rect">
            <a:avLst/>
          </a:prstGeom>
          <a:ln>
            <a:solidFill>
              <a:srgbClr val="3465a4"/>
            </a:solidFill>
          </a:ln>
        </p:spPr>
      </p:pic>
      <p:sp>
        <p:nvSpPr>
          <p:cNvPr id="332" name="CustomShape 3"/>
          <p:cNvSpPr/>
          <p:nvPr/>
        </p:nvSpPr>
        <p:spPr>
          <a:xfrm>
            <a:off x="360000" y="3824280"/>
            <a:ext cx="8564400" cy="4986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276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33" name="CustomShape 4"/>
          <p:cNvSpPr/>
          <p:nvPr/>
        </p:nvSpPr>
        <p:spPr>
          <a:xfrm>
            <a:off x="576000" y="3591720"/>
            <a:ext cx="8420400" cy="2926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4" name="Image 321" descr=""/>
          <p:cNvPicPr/>
          <p:nvPr/>
        </p:nvPicPr>
        <p:blipFill>
          <a:blip r:embed="rId3"/>
          <a:stretch/>
        </p:blipFill>
        <p:spPr>
          <a:xfrm>
            <a:off x="7709400" y="3551400"/>
            <a:ext cx="279000" cy="269280"/>
          </a:xfrm>
          <a:prstGeom prst="rect">
            <a:avLst/>
          </a:prstGeom>
          <a:ln>
            <a:solidFill>
              <a:srgbClr val="3465a4"/>
            </a:solidFill>
          </a:ln>
        </p:spPr>
      </p:pic>
      <p:pic>
        <p:nvPicPr>
          <p:cNvPr id="335" name="Image 322" descr=""/>
          <p:cNvPicPr/>
          <p:nvPr/>
        </p:nvPicPr>
        <p:blipFill>
          <a:blip r:embed="rId4"/>
          <a:srcRect l="0" t="85721" r="74189" b="0"/>
          <a:stretch/>
        </p:blipFill>
        <p:spPr>
          <a:xfrm>
            <a:off x="6640560" y="4457880"/>
            <a:ext cx="2355840" cy="722520"/>
          </a:xfrm>
          <a:prstGeom prst="rect">
            <a:avLst/>
          </a:prstGeom>
          <a:ln>
            <a:solidFill>
              <a:srgbClr val="3465a4"/>
            </a:solidFill>
          </a:ln>
        </p:spPr>
      </p:pic>
      <p:sp>
        <p:nvSpPr>
          <p:cNvPr id="336" name="CustomShape 5"/>
          <p:cNvSpPr/>
          <p:nvPr/>
        </p:nvSpPr>
        <p:spPr>
          <a:xfrm>
            <a:off x="576000" y="4598280"/>
            <a:ext cx="5900400" cy="17341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7" name="Image 324" descr=""/>
          <p:cNvPicPr/>
          <p:nvPr/>
        </p:nvPicPr>
        <p:blipFill>
          <a:blip r:embed="rId5"/>
          <a:srcRect l="0" t="67336" r="81275" b="18512"/>
          <a:stretch/>
        </p:blipFill>
        <p:spPr>
          <a:xfrm>
            <a:off x="7288560" y="5256360"/>
            <a:ext cx="1707840" cy="716040"/>
          </a:xfrm>
          <a:prstGeom prst="rect">
            <a:avLst/>
          </a:prstGeom>
          <a:ln>
            <a:solidFill>
              <a:srgbClr val="3465a4"/>
            </a:solidFill>
          </a:ln>
        </p:spPr>
      </p:pic>
      <p:sp>
        <p:nvSpPr>
          <p:cNvPr id="338" name="CustomShape 6"/>
          <p:cNvSpPr/>
          <p:nvPr/>
        </p:nvSpPr>
        <p:spPr>
          <a:xfrm>
            <a:off x="1656000" y="6463440"/>
            <a:ext cx="52290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9" name="CustomShape 7"/>
          <p:cNvSpPr/>
          <p:nvPr/>
        </p:nvSpPr>
        <p:spPr>
          <a:xfrm>
            <a:off x="56880" y="141120"/>
            <a:ext cx="8887320" cy="431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Image 327" descr=""/>
          <p:cNvPicPr/>
          <p:nvPr/>
        </p:nvPicPr>
        <p:blipFill>
          <a:blip r:embed="rId1"/>
          <a:srcRect l="469" t="1793" r="41120" b="56890"/>
          <a:stretch/>
        </p:blipFill>
        <p:spPr>
          <a:xfrm>
            <a:off x="72000" y="1440360"/>
            <a:ext cx="8958240" cy="3524400"/>
          </a:xfrm>
          <a:prstGeom prst="rect">
            <a:avLst/>
          </a:prstGeom>
          <a:ln>
            <a:solidFill>
              <a:srgbClr val="3465a4"/>
            </a:solidFill>
          </a:ln>
        </p:spPr>
      </p:pic>
      <p:sp>
        <p:nvSpPr>
          <p:cNvPr id="341" name="CustomShape 1"/>
          <p:cNvSpPr/>
          <p:nvPr/>
        </p:nvSpPr>
        <p:spPr>
          <a:xfrm>
            <a:off x="432000" y="554760"/>
            <a:ext cx="8420400" cy="809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42" name="CustomShape 2"/>
          <p:cNvSpPr/>
          <p:nvPr/>
        </p:nvSpPr>
        <p:spPr>
          <a:xfrm>
            <a:off x="4572000" y="4968000"/>
            <a:ext cx="3020400" cy="29268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43"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4" name="Image 331" descr=""/>
          <p:cNvPicPr/>
          <p:nvPr/>
        </p:nvPicPr>
        <p:blipFill>
          <a:blip r:embed="rId2"/>
          <a:srcRect l="18493" t="39991" r="53279" b="50571"/>
          <a:stretch/>
        </p:blipFill>
        <p:spPr>
          <a:xfrm>
            <a:off x="4356000" y="5580000"/>
            <a:ext cx="4172400" cy="716040"/>
          </a:xfrm>
          <a:prstGeom prst="rect">
            <a:avLst/>
          </a:prstGeom>
          <a:ln>
            <a:solidFill>
              <a:srgbClr val="3465a4"/>
            </a:solidFill>
          </a:ln>
        </p:spPr>
      </p:pic>
      <p:sp>
        <p:nvSpPr>
          <p:cNvPr id="345" name="CustomShape 4"/>
          <p:cNvSpPr/>
          <p:nvPr/>
        </p:nvSpPr>
        <p:spPr>
          <a:xfrm>
            <a:off x="144000" y="5515560"/>
            <a:ext cx="4676400" cy="5288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6" name="CustomShape 5"/>
          <p:cNvSpPr/>
          <p:nvPr/>
        </p:nvSpPr>
        <p:spPr>
          <a:xfrm>
            <a:off x="720000" y="6499440"/>
            <a:ext cx="61650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7" name="CustomShape 6"/>
          <p:cNvSpPr/>
          <p:nvPr/>
        </p:nvSpPr>
        <p:spPr>
          <a:xfrm>
            <a:off x="56880" y="69120"/>
            <a:ext cx="8887320" cy="431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Image 2" descr=""/>
          <p:cNvPicPr/>
          <p:nvPr/>
        </p:nvPicPr>
        <p:blipFill>
          <a:blip r:embed="rId1"/>
          <a:srcRect l="0" t="1630" r="48114" b="61643"/>
          <a:stretch/>
        </p:blipFill>
        <p:spPr>
          <a:xfrm>
            <a:off x="0" y="995040"/>
            <a:ext cx="6276240" cy="2770560"/>
          </a:xfrm>
          <a:prstGeom prst="rect">
            <a:avLst/>
          </a:prstGeom>
          <a:ln>
            <a:noFill/>
          </a:ln>
        </p:spPr>
      </p:pic>
      <p:sp>
        <p:nvSpPr>
          <p:cNvPr id="349"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350" name="CustomShape 2"/>
          <p:cNvSpPr/>
          <p:nvPr/>
        </p:nvSpPr>
        <p:spPr>
          <a:xfrm>
            <a:off x="1332000" y="6321600"/>
            <a:ext cx="6474240" cy="173520"/>
          </a:xfrm>
          <a:prstGeom prst="rect">
            <a:avLst/>
          </a:prstGeom>
          <a:noFill/>
          <a:ln>
            <a:noFill/>
          </a:ln>
        </p:spPr>
        <p:style>
          <a:lnRef idx="0"/>
          <a:fillRef idx="0"/>
          <a:effectRef idx="0"/>
          <a:fontRef idx="minor"/>
        </p:style>
      </p:sp>
      <p:sp>
        <p:nvSpPr>
          <p:cNvPr id="351" name="CustomShape 3"/>
          <p:cNvSpPr/>
          <p:nvPr/>
        </p:nvSpPr>
        <p:spPr>
          <a:xfrm>
            <a:off x="7883640" y="6321600"/>
            <a:ext cx="894240" cy="173520"/>
          </a:xfrm>
          <a:prstGeom prst="rect">
            <a:avLst/>
          </a:prstGeom>
          <a:noFill/>
          <a:ln>
            <a:noFill/>
          </a:ln>
        </p:spPr>
        <p:style>
          <a:lnRef idx="0"/>
          <a:fillRef idx="0"/>
          <a:effectRef idx="0"/>
          <a:fontRef idx="minor"/>
        </p:style>
      </p:sp>
      <p:sp>
        <p:nvSpPr>
          <p:cNvPr id="352" name="CustomShape 4"/>
          <p:cNvSpPr/>
          <p:nvPr/>
        </p:nvSpPr>
        <p:spPr>
          <a:xfrm>
            <a:off x="180720" y="18216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53" name="CustomShape 5"/>
          <p:cNvSpPr/>
          <p:nvPr/>
        </p:nvSpPr>
        <p:spPr>
          <a:xfrm>
            <a:off x="6220800" y="1888920"/>
            <a:ext cx="2226960" cy="340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4" name="CustomShape 6"/>
          <p:cNvSpPr/>
          <p:nvPr/>
        </p:nvSpPr>
        <p:spPr>
          <a:xfrm>
            <a:off x="4185720" y="2925000"/>
            <a:ext cx="4534560" cy="426600"/>
          </a:xfrm>
          <a:prstGeom prst="rect">
            <a:avLst/>
          </a:prstGeom>
          <a:noFill/>
          <a:ln>
            <a:noFill/>
          </a:ln>
        </p:spPr>
        <p:style>
          <a:lnRef idx="0"/>
          <a:fillRef idx="0"/>
          <a:effectRef idx="0"/>
          <a:fontRef idx="minor"/>
        </p:style>
      </p:sp>
      <p:sp>
        <p:nvSpPr>
          <p:cNvPr id="355" name="CustomShape 7"/>
          <p:cNvSpPr/>
          <p:nvPr/>
        </p:nvSpPr>
        <p:spPr>
          <a:xfrm flipH="1" rot="21585000">
            <a:off x="1865160" y="3329640"/>
            <a:ext cx="1003320" cy="427320"/>
          </a:xfrm>
          <a:prstGeom prst="ellipse">
            <a:avLst/>
          </a:prstGeom>
          <a:noFill/>
          <a:ln>
            <a:solidFill>
              <a:srgbClr val="cc0000"/>
            </a:solidFill>
          </a:ln>
        </p:spPr>
        <p:style>
          <a:lnRef idx="0"/>
          <a:fillRef idx="0"/>
          <a:effectRef idx="0"/>
          <a:fontRef idx="minor"/>
        </p:style>
      </p:sp>
      <p:sp>
        <p:nvSpPr>
          <p:cNvPr id="356" name="CustomShape 8"/>
          <p:cNvSpPr/>
          <p:nvPr/>
        </p:nvSpPr>
        <p:spPr>
          <a:xfrm flipH="1">
            <a:off x="2875680" y="3107160"/>
            <a:ext cx="1605600" cy="3981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9"/>
          <p:cNvSpPr/>
          <p:nvPr/>
        </p:nvSpPr>
        <p:spPr>
          <a:xfrm>
            <a:off x="4547880" y="2541240"/>
            <a:ext cx="1668960" cy="853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8" name="CustomShape 10"/>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CFC4A33-AACC-4045-BEA3-03B112D6677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59" name="CustomShape 11"/>
          <p:cNvSpPr/>
          <p:nvPr/>
        </p:nvSpPr>
        <p:spPr>
          <a:xfrm>
            <a:off x="609120" y="4936320"/>
            <a:ext cx="8047440" cy="9097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60" name="CustomShape 12"/>
          <p:cNvSpPr/>
          <p:nvPr/>
        </p:nvSpPr>
        <p:spPr>
          <a:xfrm flipH="1" flipV="1">
            <a:off x="2178000" y="1882440"/>
            <a:ext cx="3928680" cy="2365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61" name="CustomShape 13"/>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221040" y="1772640"/>
            <a:ext cx="8471880" cy="341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363" name="CustomShape 2"/>
          <p:cNvSpPr/>
          <p:nvPr/>
        </p:nvSpPr>
        <p:spPr>
          <a:xfrm>
            <a:off x="7883640" y="6321600"/>
            <a:ext cx="894240" cy="173520"/>
          </a:xfrm>
          <a:prstGeom prst="rect">
            <a:avLst/>
          </a:prstGeom>
          <a:noFill/>
          <a:ln>
            <a:noFill/>
          </a:ln>
        </p:spPr>
        <p:style>
          <a:lnRef idx="0"/>
          <a:fillRef idx="0"/>
          <a:effectRef idx="0"/>
          <a:fontRef idx="minor"/>
        </p:style>
      </p:sp>
      <p:sp>
        <p:nvSpPr>
          <p:cNvPr id="364" name="CustomShape 3"/>
          <p:cNvSpPr/>
          <p:nvPr/>
        </p:nvSpPr>
        <p:spPr>
          <a:xfrm>
            <a:off x="199080" y="296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5" name="CustomShape 4"/>
          <p:cNvSpPr/>
          <p:nvPr/>
        </p:nvSpPr>
        <p:spPr>
          <a:xfrm>
            <a:off x="302040" y="944280"/>
            <a:ext cx="8784360" cy="3487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6" name="CustomShape 5"/>
          <p:cNvSpPr/>
          <p:nvPr/>
        </p:nvSpPr>
        <p:spPr>
          <a:xfrm>
            <a:off x="221040" y="5256000"/>
            <a:ext cx="8865360" cy="5727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7"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B3A0D9A-A950-4BA2-8913-9D82B723F58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8" name="Image 1" descr=""/>
          <p:cNvPicPr/>
          <p:nvPr/>
        </p:nvPicPr>
        <p:blipFill>
          <a:blip r:embed="rId1"/>
          <a:srcRect l="0" t="0" r="49905" b="61932"/>
          <a:stretch/>
        </p:blipFill>
        <p:spPr>
          <a:xfrm>
            <a:off x="398880" y="1792440"/>
            <a:ext cx="7805520" cy="3532320"/>
          </a:xfrm>
          <a:prstGeom prst="rect">
            <a:avLst/>
          </a:prstGeom>
          <a:ln>
            <a:noFill/>
          </a:ln>
        </p:spPr>
      </p:pic>
      <p:sp>
        <p:nvSpPr>
          <p:cNvPr id="369" name="CustomShape 7"/>
          <p:cNvSpPr/>
          <p:nvPr/>
        </p:nvSpPr>
        <p:spPr>
          <a:xfrm>
            <a:off x="720000" y="6463440"/>
            <a:ext cx="61650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F30166B-8857-4F5D-AEAF-1C3DAEAE2F5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1" name="Image 3" descr=""/>
          <p:cNvPicPr/>
          <p:nvPr/>
        </p:nvPicPr>
        <p:blipFill>
          <a:blip r:embed="rId1"/>
          <a:srcRect l="22287" t="10413" r="51159" b="61156"/>
          <a:stretch/>
        </p:blipFill>
        <p:spPr>
          <a:xfrm>
            <a:off x="5638320" y="1148400"/>
            <a:ext cx="3448080" cy="2072520"/>
          </a:xfrm>
          <a:prstGeom prst="rect">
            <a:avLst/>
          </a:prstGeom>
          <a:ln>
            <a:noFill/>
          </a:ln>
        </p:spPr>
      </p:pic>
      <p:sp>
        <p:nvSpPr>
          <p:cNvPr id="372" name="CustomShape 2"/>
          <p:cNvSpPr/>
          <p:nvPr/>
        </p:nvSpPr>
        <p:spPr>
          <a:xfrm>
            <a:off x="199080" y="296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73" name="CustomShape 3"/>
          <p:cNvSpPr/>
          <p:nvPr/>
        </p:nvSpPr>
        <p:spPr>
          <a:xfrm>
            <a:off x="199080" y="1447920"/>
            <a:ext cx="5435280" cy="2007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4" name="CustomShape 4"/>
          <p:cNvSpPr/>
          <p:nvPr/>
        </p:nvSpPr>
        <p:spPr>
          <a:xfrm>
            <a:off x="199080" y="3216960"/>
            <a:ext cx="8887320" cy="36522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5" name="CustomShape 5"/>
          <p:cNvSpPr/>
          <p:nvPr/>
        </p:nvSpPr>
        <p:spPr>
          <a:xfrm>
            <a:off x="1224000" y="6463440"/>
            <a:ext cx="56610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3029040" y="6356520"/>
            <a:ext cx="3082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7"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6A38B5D7-1714-4296-8A91-9DA41C6BE9D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8" name="Image 4" descr=""/>
          <p:cNvPicPr/>
          <p:nvPr/>
        </p:nvPicPr>
        <p:blipFill>
          <a:blip r:embed="rId1"/>
          <a:srcRect l="18112" t="9665" r="31445" b="4606"/>
          <a:stretch/>
        </p:blipFill>
        <p:spPr>
          <a:xfrm>
            <a:off x="197640" y="748440"/>
            <a:ext cx="6141240" cy="5969160"/>
          </a:xfrm>
          <a:prstGeom prst="rect">
            <a:avLst/>
          </a:prstGeom>
          <a:ln>
            <a:noFill/>
          </a:ln>
        </p:spPr>
      </p:pic>
      <p:sp>
        <p:nvSpPr>
          <p:cNvPr id="379" name="CustomShape 3"/>
          <p:cNvSpPr/>
          <p:nvPr/>
        </p:nvSpPr>
        <p:spPr>
          <a:xfrm>
            <a:off x="6571080" y="1052640"/>
            <a:ext cx="1940400" cy="36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80" name="CustomShape 4"/>
          <p:cNvSpPr/>
          <p:nvPr/>
        </p:nvSpPr>
        <p:spPr>
          <a:xfrm>
            <a:off x="6571080" y="1992960"/>
            <a:ext cx="1940400" cy="36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81" name="CustomShape 5"/>
          <p:cNvSpPr/>
          <p:nvPr/>
        </p:nvSpPr>
        <p:spPr>
          <a:xfrm>
            <a:off x="6571080" y="2742120"/>
            <a:ext cx="1940400" cy="909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82" name="CustomShape 6"/>
          <p:cNvSpPr/>
          <p:nvPr/>
        </p:nvSpPr>
        <p:spPr>
          <a:xfrm>
            <a:off x="6571080" y="5020200"/>
            <a:ext cx="1940400" cy="909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83" name="CustomShape 7"/>
          <p:cNvSpPr/>
          <p:nvPr/>
        </p:nvSpPr>
        <p:spPr>
          <a:xfrm flipH="1" flipV="1">
            <a:off x="2066400" y="5237640"/>
            <a:ext cx="4423320" cy="684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4" name="CustomShape 8"/>
          <p:cNvSpPr/>
          <p:nvPr/>
        </p:nvSpPr>
        <p:spPr>
          <a:xfrm flipH="1" flipV="1">
            <a:off x="1858320" y="3024000"/>
            <a:ext cx="4704120" cy="165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5" name="CustomShape 9"/>
          <p:cNvSpPr/>
          <p:nvPr/>
        </p:nvSpPr>
        <p:spPr>
          <a:xfrm flipH="1">
            <a:off x="2293200" y="2177640"/>
            <a:ext cx="427032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6" name="CustomShape 10"/>
          <p:cNvSpPr/>
          <p:nvPr/>
        </p:nvSpPr>
        <p:spPr>
          <a:xfrm>
            <a:off x="759240" y="2011680"/>
            <a:ext cx="654120" cy="39996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7" name="CustomShape 11"/>
          <p:cNvSpPr/>
          <p:nvPr/>
        </p:nvSpPr>
        <p:spPr>
          <a:xfrm>
            <a:off x="797400" y="2953440"/>
            <a:ext cx="1006200" cy="22896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8" name="CustomShape 12"/>
          <p:cNvSpPr/>
          <p:nvPr/>
        </p:nvSpPr>
        <p:spPr>
          <a:xfrm>
            <a:off x="797400" y="5094360"/>
            <a:ext cx="1229400" cy="3121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9" name="CustomShape 13"/>
          <p:cNvSpPr/>
          <p:nvPr/>
        </p:nvSpPr>
        <p:spPr>
          <a:xfrm>
            <a:off x="197640" y="32400"/>
            <a:ext cx="8887320" cy="49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90" name="CustomShape 14"/>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846373BE-0511-4A16-80D3-21A27552BD9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92" name="CustomShape 2"/>
          <p:cNvSpPr/>
          <p:nvPr/>
        </p:nvSpPr>
        <p:spPr>
          <a:xfrm>
            <a:off x="197640" y="32400"/>
            <a:ext cx="8887320" cy="49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93" name="Image 4" descr=""/>
          <p:cNvPicPr/>
          <p:nvPr/>
        </p:nvPicPr>
        <p:blipFill>
          <a:blip r:embed="rId1"/>
          <a:srcRect l="23206" t="13440" r="46616" b="10758"/>
          <a:stretch/>
        </p:blipFill>
        <p:spPr>
          <a:xfrm>
            <a:off x="1086840" y="754920"/>
            <a:ext cx="3918600" cy="5540400"/>
          </a:xfrm>
          <a:prstGeom prst="rect">
            <a:avLst/>
          </a:prstGeom>
          <a:ln>
            <a:noFill/>
          </a:ln>
        </p:spPr>
      </p:pic>
      <p:sp>
        <p:nvSpPr>
          <p:cNvPr id="394" name="CustomShape 3"/>
          <p:cNvSpPr/>
          <p:nvPr/>
        </p:nvSpPr>
        <p:spPr>
          <a:xfrm>
            <a:off x="990720" y="2026800"/>
            <a:ext cx="4118400" cy="41760"/>
          </a:xfrm>
          <a:prstGeom prst="rect">
            <a:avLst/>
          </a:prstGeom>
          <a:ln>
            <a:noFill/>
          </a:ln>
        </p:spPr>
        <p:style>
          <a:lnRef idx="2">
            <a:schemeClr val="accent6"/>
          </a:lnRef>
          <a:fillRef idx="1">
            <a:schemeClr val="lt1"/>
          </a:fillRef>
          <a:effectRef idx="0">
            <a:schemeClr val="accent6"/>
          </a:effectRef>
          <a:fontRef idx="minor"/>
        </p:style>
      </p:sp>
      <p:sp>
        <p:nvSpPr>
          <p:cNvPr id="395" name="CustomShape 4"/>
          <p:cNvSpPr/>
          <p:nvPr/>
        </p:nvSpPr>
        <p:spPr>
          <a:xfrm>
            <a:off x="1158120" y="2507040"/>
            <a:ext cx="4118400" cy="41760"/>
          </a:xfrm>
          <a:prstGeom prst="rect">
            <a:avLst/>
          </a:prstGeom>
          <a:ln>
            <a:noFill/>
          </a:ln>
        </p:spPr>
        <p:style>
          <a:lnRef idx="2">
            <a:schemeClr val="accent6"/>
          </a:lnRef>
          <a:fillRef idx="1">
            <a:schemeClr val="lt1"/>
          </a:fillRef>
          <a:effectRef idx="0">
            <a:schemeClr val="accent6"/>
          </a:effectRef>
          <a:fontRef idx="minor"/>
        </p:style>
      </p:sp>
      <p:sp>
        <p:nvSpPr>
          <p:cNvPr id="396" name="CustomShape 5"/>
          <p:cNvSpPr/>
          <p:nvPr/>
        </p:nvSpPr>
        <p:spPr>
          <a:xfrm>
            <a:off x="967680" y="3322080"/>
            <a:ext cx="4118400" cy="41760"/>
          </a:xfrm>
          <a:prstGeom prst="rect">
            <a:avLst/>
          </a:prstGeom>
          <a:ln>
            <a:noFill/>
          </a:ln>
        </p:spPr>
        <p:style>
          <a:lnRef idx="2">
            <a:schemeClr val="accent6"/>
          </a:lnRef>
          <a:fillRef idx="1">
            <a:schemeClr val="lt1"/>
          </a:fillRef>
          <a:effectRef idx="0">
            <a:schemeClr val="accent6"/>
          </a:effectRef>
          <a:fontRef idx="minor"/>
        </p:style>
      </p:sp>
      <p:sp>
        <p:nvSpPr>
          <p:cNvPr id="397" name="CustomShape 6"/>
          <p:cNvSpPr/>
          <p:nvPr/>
        </p:nvSpPr>
        <p:spPr>
          <a:xfrm>
            <a:off x="967680" y="2507040"/>
            <a:ext cx="4118400" cy="41760"/>
          </a:xfrm>
          <a:prstGeom prst="rect">
            <a:avLst/>
          </a:prstGeom>
          <a:ln>
            <a:noFill/>
          </a:ln>
        </p:spPr>
        <p:style>
          <a:lnRef idx="2">
            <a:schemeClr val="accent6"/>
          </a:lnRef>
          <a:fillRef idx="1">
            <a:schemeClr val="lt1"/>
          </a:fillRef>
          <a:effectRef idx="0">
            <a:schemeClr val="accent6"/>
          </a:effectRef>
          <a:fontRef idx="minor"/>
        </p:style>
      </p:sp>
      <p:sp>
        <p:nvSpPr>
          <p:cNvPr id="398" name="CustomShape 7"/>
          <p:cNvSpPr/>
          <p:nvPr/>
        </p:nvSpPr>
        <p:spPr>
          <a:xfrm>
            <a:off x="990720" y="3652560"/>
            <a:ext cx="4118400" cy="41760"/>
          </a:xfrm>
          <a:prstGeom prst="rect">
            <a:avLst/>
          </a:prstGeom>
          <a:ln>
            <a:noFill/>
          </a:ln>
        </p:spPr>
        <p:style>
          <a:lnRef idx="2">
            <a:schemeClr val="accent6"/>
          </a:lnRef>
          <a:fillRef idx="1">
            <a:schemeClr val="lt1"/>
          </a:fillRef>
          <a:effectRef idx="0">
            <a:schemeClr val="accent6"/>
          </a:effectRef>
          <a:fontRef idx="minor"/>
        </p:style>
      </p:sp>
      <p:sp>
        <p:nvSpPr>
          <p:cNvPr id="399" name="CustomShape 8"/>
          <p:cNvSpPr/>
          <p:nvPr/>
        </p:nvSpPr>
        <p:spPr>
          <a:xfrm>
            <a:off x="1325880" y="3528000"/>
            <a:ext cx="1062720" cy="125640"/>
          </a:xfrm>
          <a:prstGeom prst="rect">
            <a:avLst/>
          </a:prstGeom>
          <a:ln>
            <a:noFill/>
          </a:ln>
        </p:spPr>
        <p:style>
          <a:lnRef idx="2">
            <a:schemeClr val="accent6"/>
          </a:lnRef>
          <a:fillRef idx="1">
            <a:schemeClr val="lt1"/>
          </a:fillRef>
          <a:effectRef idx="0">
            <a:schemeClr val="accent6"/>
          </a:effectRef>
          <a:fontRef idx="minor"/>
        </p:style>
      </p:sp>
      <p:sp>
        <p:nvSpPr>
          <p:cNvPr id="400" name="CustomShape 9"/>
          <p:cNvSpPr/>
          <p:nvPr/>
        </p:nvSpPr>
        <p:spPr>
          <a:xfrm>
            <a:off x="5509440" y="726840"/>
            <a:ext cx="2487960" cy="572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401" name="CustomShape 10"/>
          <p:cNvSpPr/>
          <p:nvPr/>
        </p:nvSpPr>
        <p:spPr>
          <a:xfrm>
            <a:off x="5475600" y="1249560"/>
            <a:ext cx="2662920" cy="1060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402" name="CustomShape 11"/>
          <p:cNvSpPr/>
          <p:nvPr/>
        </p:nvSpPr>
        <p:spPr>
          <a:xfrm>
            <a:off x="6027480" y="3762000"/>
            <a:ext cx="1882080" cy="572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403" name="CustomShape 12"/>
          <p:cNvSpPr/>
          <p:nvPr/>
        </p:nvSpPr>
        <p:spPr>
          <a:xfrm>
            <a:off x="6164640" y="4329360"/>
            <a:ext cx="1794240" cy="1303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4" name="CustomShape 13"/>
          <p:cNvSpPr/>
          <p:nvPr/>
        </p:nvSpPr>
        <p:spPr>
          <a:xfrm flipH="1">
            <a:off x="3886560" y="1788120"/>
            <a:ext cx="15807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5" name="CustomShape 14"/>
          <p:cNvSpPr/>
          <p:nvPr/>
        </p:nvSpPr>
        <p:spPr>
          <a:xfrm flipH="1">
            <a:off x="4679640" y="3931560"/>
            <a:ext cx="13240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6" name="CustomShape 15"/>
          <p:cNvSpPr/>
          <p:nvPr/>
        </p:nvSpPr>
        <p:spPr>
          <a:xfrm flipH="1">
            <a:off x="2538720" y="4915080"/>
            <a:ext cx="3567960" cy="54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7" name="CustomShape 16"/>
          <p:cNvSpPr/>
          <p:nvPr/>
        </p:nvSpPr>
        <p:spPr>
          <a:xfrm>
            <a:off x="1325880" y="4748040"/>
            <a:ext cx="1213200" cy="239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8" name="CustomShape 17"/>
          <p:cNvSpPr/>
          <p:nvPr/>
        </p:nvSpPr>
        <p:spPr>
          <a:xfrm>
            <a:off x="1158120" y="3602520"/>
            <a:ext cx="1380960" cy="6228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9" name="CustomShape 18"/>
          <p:cNvSpPr/>
          <p:nvPr/>
        </p:nvSpPr>
        <p:spPr>
          <a:xfrm>
            <a:off x="1240200" y="927000"/>
            <a:ext cx="851400" cy="1566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0" name="CustomShape 19"/>
          <p:cNvSpPr/>
          <p:nvPr/>
        </p:nvSpPr>
        <p:spPr>
          <a:xfrm>
            <a:off x="990720" y="647640"/>
            <a:ext cx="2034360" cy="2757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1" name="CustomShape 20"/>
          <p:cNvSpPr/>
          <p:nvPr/>
        </p:nvSpPr>
        <p:spPr>
          <a:xfrm flipH="1">
            <a:off x="3038040" y="896040"/>
            <a:ext cx="24080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2" name="CustomShape 21"/>
          <p:cNvSpPr/>
          <p:nvPr/>
        </p:nvSpPr>
        <p:spPr>
          <a:xfrm>
            <a:off x="3940200" y="5363280"/>
            <a:ext cx="140940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13" name="CustomShape 22"/>
          <p:cNvSpPr/>
          <p:nvPr/>
        </p:nvSpPr>
        <p:spPr>
          <a:xfrm flipH="1" flipV="1">
            <a:off x="3520080" y="5281920"/>
            <a:ext cx="362520" cy="2912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4" name="CustomShape 23"/>
          <p:cNvSpPr/>
          <p:nvPr/>
        </p:nvSpPr>
        <p:spPr>
          <a:xfrm flipH="1">
            <a:off x="2815200" y="5652720"/>
            <a:ext cx="1067400" cy="1724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5" name="CustomShape 24"/>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7"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512D51D2-377D-4412-8594-411F7464A04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18" name="CustomShape 3"/>
          <p:cNvSpPr/>
          <p:nvPr/>
        </p:nvSpPr>
        <p:spPr>
          <a:xfrm>
            <a:off x="197640" y="32400"/>
            <a:ext cx="8887320" cy="49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9" name="Image 6" descr=""/>
          <p:cNvPicPr/>
          <p:nvPr/>
        </p:nvPicPr>
        <p:blipFill>
          <a:blip r:embed="rId1"/>
          <a:srcRect l="25829" t="15364" r="51303" b="23937"/>
          <a:stretch/>
        </p:blipFill>
        <p:spPr>
          <a:xfrm>
            <a:off x="600480" y="895320"/>
            <a:ext cx="3796200" cy="5671800"/>
          </a:xfrm>
          <a:prstGeom prst="rect">
            <a:avLst/>
          </a:prstGeom>
          <a:ln>
            <a:noFill/>
          </a:ln>
        </p:spPr>
      </p:pic>
      <p:sp>
        <p:nvSpPr>
          <p:cNvPr id="420" name="CustomShape 4"/>
          <p:cNvSpPr/>
          <p:nvPr/>
        </p:nvSpPr>
        <p:spPr>
          <a:xfrm>
            <a:off x="2445480" y="2462760"/>
            <a:ext cx="2634480" cy="572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21" name="CustomShape 5"/>
          <p:cNvSpPr/>
          <p:nvPr/>
        </p:nvSpPr>
        <p:spPr>
          <a:xfrm>
            <a:off x="4806360" y="2678400"/>
            <a:ext cx="2634480" cy="330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22" name="CustomShape 6"/>
          <p:cNvSpPr/>
          <p:nvPr/>
        </p:nvSpPr>
        <p:spPr>
          <a:xfrm>
            <a:off x="4730400" y="4124160"/>
            <a:ext cx="2710800" cy="8478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23" name="CustomShape 7"/>
          <p:cNvSpPr/>
          <p:nvPr/>
        </p:nvSpPr>
        <p:spPr>
          <a:xfrm>
            <a:off x="4276800" y="5769000"/>
            <a:ext cx="285372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4" name="CustomShape 8"/>
          <p:cNvSpPr/>
          <p:nvPr/>
        </p:nvSpPr>
        <p:spPr>
          <a:xfrm flipH="1">
            <a:off x="2824560" y="6356520"/>
            <a:ext cx="144396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5" name="CustomShape 9"/>
          <p:cNvSpPr/>
          <p:nvPr/>
        </p:nvSpPr>
        <p:spPr>
          <a:xfrm flipH="1">
            <a:off x="2434680" y="2891520"/>
            <a:ext cx="2224800" cy="864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6" name="CustomShape 10"/>
          <p:cNvSpPr/>
          <p:nvPr/>
        </p:nvSpPr>
        <p:spPr>
          <a:xfrm>
            <a:off x="705240" y="2801160"/>
            <a:ext cx="1596240" cy="2520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7" name="CustomShape 11"/>
          <p:cNvSpPr/>
          <p:nvPr/>
        </p:nvSpPr>
        <p:spPr>
          <a:xfrm>
            <a:off x="492840" y="6027120"/>
            <a:ext cx="2219040" cy="5806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576360" y="1449360"/>
            <a:ext cx="7985880" cy="71352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9" name="Image 263" descr=""/>
          <p:cNvPicPr/>
          <p:nvPr/>
        </p:nvPicPr>
        <p:blipFill>
          <a:blip r:embed="rId1"/>
          <a:srcRect l="34251" t="5156" r="21603" b="41437"/>
          <a:stretch/>
        </p:blipFill>
        <p:spPr>
          <a:xfrm>
            <a:off x="2144880" y="1080000"/>
            <a:ext cx="4976280" cy="3020400"/>
          </a:xfrm>
          <a:prstGeom prst="rect">
            <a:avLst/>
          </a:prstGeom>
          <a:ln>
            <a:noFill/>
          </a:ln>
        </p:spPr>
      </p:pic>
      <p:sp>
        <p:nvSpPr>
          <p:cNvPr id="430" name="CustomShape 2"/>
          <p:cNvSpPr/>
          <p:nvPr/>
        </p:nvSpPr>
        <p:spPr>
          <a:xfrm>
            <a:off x="189360" y="29772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31" name="CustomShape 3"/>
          <p:cNvSpPr/>
          <p:nvPr/>
        </p:nvSpPr>
        <p:spPr>
          <a:xfrm>
            <a:off x="87480" y="5495040"/>
            <a:ext cx="8687880" cy="5968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2" name="CustomShape 4"/>
          <p:cNvSpPr/>
          <p:nvPr/>
        </p:nvSpPr>
        <p:spPr>
          <a:xfrm>
            <a:off x="1332000" y="6321600"/>
            <a:ext cx="6474240" cy="173520"/>
          </a:xfrm>
          <a:prstGeom prst="rect">
            <a:avLst/>
          </a:prstGeom>
          <a:noFill/>
          <a:ln>
            <a:noFill/>
          </a:ln>
        </p:spPr>
        <p:style>
          <a:lnRef idx="0"/>
          <a:fillRef idx="0"/>
          <a:effectRef idx="0"/>
          <a:fontRef idx="minor"/>
        </p:style>
      </p:sp>
      <p:sp>
        <p:nvSpPr>
          <p:cNvPr id="433" name="CustomShape 5"/>
          <p:cNvSpPr/>
          <p:nvPr/>
        </p:nvSpPr>
        <p:spPr>
          <a:xfrm>
            <a:off x="576000" y="5117400"/>
            <a:ext cx="8114400" cy="8539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4" name="CustomShape 6"/>
          <p:cNvSpPr/>
          <p:nvPr/>
        </p:nvSpPr>
        <p:spPr>
          <a:xfrm>
            <a:off x="1152000" y="6356520"/>
            <a:ext cx="60447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5"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86FBAEB6-6E64-4D75-B62B-5881576920F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36" name="CustomShape 8"/>
          <p:cNvSpPr/>
          <p:nvPr/>
        </p:nvSpPr>
        <p:spPr>
          <a:xfrm>
            <a:off x="139320" y="4234680"/>
            <a:ext cx="8569440" cy="1395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554480" y="6356520"/>
            <a:ext cx="55335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8"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255FC28-53D5-4E4C-A7E3-E20E0300324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39" name="Image 3" descr=""/>
          <p:cNvPicPr/>
          <p:nvPr/>
        </p:nvPicPr>
        <p:blipFill>
          <a:blip r:embed="rId1"/>
          <a:srcRect l="70754" t="-256" r="-95" b="32091"/>
          <a:stretch/>
        </p:blipFill>
        <p:spPr>
          <a:xfrm>
            <a:off x="5832360" y="1242360"/>
            <a:ext cx="2678760" cy="3886560"/>
          </a:xfrm>
          <a:prstGeom prst="rect">
            <a:avLst/>
          </a:prstGeom>
          <a:ln>
            <a:noFill/>
          </a:ln>
        </p:spPr>
      </p:pic>
      <p:sp>
        <p:nvSpPr>
          <p:cNvPr id="440" name="CustomShape 3"/>
          <p:cNvSpPr/>
          <p:nvPr/>
        </p:nvSpPr>
        <p:spPr>
          <a:xfrm flipV="1">
            <a:off x="4322880" y="3020400"/>
            <a:ext cx="2765160" cy="46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1" name="CustomShape 4"/>
          <p:cNvSpPr/>
          <p:nvPr/>
        </p:nvSpPr>
        <p:spPr>
          <a:xfrm>
            <a:off x="458280" y="2818080"/>
            <a:ext cx="394704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42" name="CustomShape 5"/>
          <p:cNvSpPr/>
          <p:nvPr/>
        </p:nvSpPr>
        <p:spPr>
          <a:xfrm flipV="1">
            <a:off x="4840560" y="1733040"/>
            <a:ext cx="35042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3" name="CustomShape 6"/>
          <p:cNvSpPr/>
          <p:nvPr/>
        </p:nvSpPr>
        <p:spPr>
          <a:xfrm>
            <a:off x="1170000" y="1554840"/>
            <a:ext cx="394704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4" name="CustomShape 7"/>
          <p:cNvSpPr/>
          <p:nvPr/>
        </p:nvSpPr>
        <p:spPr>
          <a:xfrm>
            <a:off x="126360" y="288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5" name="CustomShape 8"/>
          <p:cNvSpPr/>
          <p:nvPr/>
        </p:nvSpPr>
        <p:spPr>
          <a:xfrm flipV="1">
            <a:off x="6458040" y="3771720"/>
            <a:ext cx="1414080" cy="617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6" name="CustomShape 9"/>
          <p:cNvSpPr/>
          <p:nvPr/>
        </p:nvSpPr>
        <p:spPr>
          <a:xfrm>
            <a:off x="2863800" y="5417280"/>
            <a:ext cx="3247200" cy="36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399520" cy="4746600"/>
          </a:xfrm>
          <a:prstGeom prst="rect">
            <a:avLst/>
          </a:prstGeom>
          <a:noFill/>
          <a:ln>
            <a:noFill/>
          </a:ln>
        </p:spPr>
        <p:style>
          <a:lnRef idx="0"/>
          <a:fillRef idx="0"/>
          <a:effectRef idx="0"/>
          <a:fontRef idx="minor"/>
        </p:style>
      </p:sp>
      <p:sp>
        <p:nvSpPr>
          <p:cNvPr id="169" name="CustomShape 2"/>
          <p:cNvSpPr/>
          <p:nvPr/>
        </p:nvSpPr>
        <p:spPr>
          <a:xfrm>
            <a:off x="7883640" y="6321600"/>
            <a:ext cx="894240" cy="173520"/>
          </a:xfrm>
          <a:prstGeom prst="rect">
            <a:avLst/>
          </a:prstGeom>
          <a:noFill/>
          <a:ln>
            <a:noFill/>
          </a:ln>
        </p:spPr>
        <p:style>
          <a:lnRef idx="0"/>
          <a:fillRef idx="0"/>
          <a:effectRef idx="0"/>
          <a:fontRef idx="minor"/>
        </p:style>
      </p:sp>
      <p:sp>
        <p:nvSpPr>
          <p:cNvPr id="170" name="CustomShape 3"/>
          <p:cNvSpPr/>
          <p:nvPr/>
        </p:nvSpPr>
        <p:spPr>
          <a:xfrm>
            <a:off x="168840" y="3366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6280" cy="4201560"/>
          </a:xfrm>
          <a:prstGeom prst="rect">
            <a:avLst/>
          </a:prstGeom>
          <a:noFill/>
          <a:ln>
            <a:noFill/>
          </a:ln>
        </p:spPr>
        <p:style>
          <a:lnRef idx="0"/>
          <a:fillRef idx="0"/>
          <a:effectRef idx="0"/>
          <a:fontRef idx="minor"/>
        </p:style>
        <p:txBody>
          <a:bodyPr lIns="90000" rIns="90000" tIns="45000" bIns="45000"/>
          <a:p>
            <a:pPr marL="285840" indent="-28188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Lanceur d’application (en bas à gauche de l’écran) : analogue du menu « Démarrer » de Windows.</a:t>
            </a:r>
            <a:endParaRPr b="0" lang="fr-FR" sz="1800" spc="-1" strike="noStrike">
              <a:latin typeface="Arial"/>
            </a:endParaRPr>
          </a:p>
          <a:p>
            <a:pPr>
              <a:lnSpc>
                <a:spcPct val="100000"/>
              </a:lnSpc>
            </a:pPr>
            <a:r>
              <a:rPr b="1" lang="fr-FR" sz="1800" spc="-1" strike="noStrike">
                <a:solidFill>
                  <a:srgbClr val="000000"/>
                </a:solidFill>
                <a:latin typeface="Arial"/>
                <a:ea typeface="DejaVu Sans"/>
              </a:rPr>
              <a:t>Pas de connexion permanente au réseau : débrancher la connexion par câble ethernet après chaque actualisation.</a:t>
            </a:r>
            <a:endParaRPr b="0" lang="fr-FR" sz="1800" spc="-1" strike="noStrike">
              <a:latin typeface="Arial"/>
            </a:endParaRPr>
          </a:p>
          <a:p>
            <a:pPr>
              <a:lnSpc>
                <a:spcPct val="100000"/>
              </a:lnSpc>
            </a:pPr>
            <a:endParaRPr b="0" lang="fr-FR" sz="1800" spc="-1" strike="noStrike">
              <a:latin typeface="Arial"/>
            </a:endParaRPr>
          </a:p>
          <a:p>
            <a:pPr marL="285840" indent="-28188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26881C20-A61B-467C-8F3C-CBDE427871E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3" name="CustomShape 6"/>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74" name="" descr=""/>
          <p:cNvPicPr/>
          <p:nvPr/>
        </p:nvPicPr>
        <p:blipFill>
          <a:blip r:embed="rId1"/>
          <a:srcRect l="0" t="86892" r="79784" b="0"/>
          <a:stretch/>
        </p:blipFill>
        <p:spPr>
          <a:xfrm>
            <a:off x="6696720" y="1296000"/>
            <a:ext cx="2014920" cy="7340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504000" y="6356520"/>
            <a:ext cx="61167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8"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5EA8D371-6038-4D2B-AEDE-42C58DBDDFB0}"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49" name="Image 3" descr=""/>
          <p:cNvPicPr/>
          <p:nvPr/>
        </p:nvPicPr>
        <p:blipFill>
          <a:blip r:embed="rId1"/>
          <a:stretch/>
        </p:blipFill>
        <p:spPr>
          <a:xfrm>
            <a:off x="0" y="1116360"/>
            <a:ext cx="9140040" cy="4621320"/>
          </a:xfrm>
          <a:prstGeom prst="rect">
            <a:avLst/>
          </a:prstGeom>
          <a:ln>
            <a:noFill/>
          </a:ln>
        </p:spPr>
      </p:pic>
      <p:sp>
        <p:nvSpPr>
          <p:cNvPr id="450" name="CustomShape 3"/>
          <p:cNvSpPr/>
          <p:nvPr/>
        </p:nvSpPr>
        <p:spPr>
          <a:xfrm>
            <a:off x="126360" y="288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51" name="CustomShape 4"/>
          <p:cNvSpPr/>
          <p:nvPr/>
        </p:nvSpPr>
        <p:spPr>
          <a:xfrm>
            <a:off x="288000" y="5864400"/>
            <a:ext cx="870876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2" name="" descr=""/>
          <p:cNvPicPr/>
          <p:nvPr/>
        </p:nvPicPr>
        <p:blipFill>
          <a:blip r:embed="rId1"/>
          <a:stretch/>
        </p:blipFill>
        <p:spPr>
          <a:xfrm rot="21597600">
            <a:off x="2628000" y="1129680"/>
            <a:ext cx="4288320" cy="4557240"/>
          </a:xfrm>
          <a:prstGeom prst="rect">
            <a:avLst/>
          </a:prstGeom>
          <a:ln>
            <a:noFill/>
          </a:ln>
        </p:spPr>
      </p:pic>
      <p:sp>
        <p:nvSpPr>
          <p:cNvPr id="453" name="CustomShape 1"/>
          <p:cNvSpPr/>
          <p:nvPr/>
        </p:nvSpPr>
        <p:spPr>
          <a:xfrm>
            <a:off x="7883640" y="6321600"/>
            <a:ext cx="894240" cy="173520"/>
          </a:xfrm>
          <a:prstGeom prst="rect">
            <a:avLst/>
          </a:prstGeom>
          <a:noFill/>
          <a:ln>
            <a:noFill/>
          </a:ln>
        </p:spPr>
        <p:style>
          <a:lnRef idx="0"/>
          <a:fillRef idx="0"/>
          <a:effectRef idx="0"/>
          <a:fontRef idx="minor"/>
        </p:style>
      </p:sp>
      <p:sp>
        <p:nvSpPr>
          <p:cNvPr id="454" name="CustomShape 2"/>
          <p:cNvSpPr/>
          <p:nvPr/>
        </p:nvSpPr>
        <p:spPr>
          <a:xfrm>
            <a:off x="7462440" y="2602440"/>
            <a:ext cx="1675800" cy="22795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5" name="CustomShape 3"/>
          <p:cNvSpPr/>
          <p:nvPr/>
        </p:nvSpPr>
        <p:spPr>
          <a:xfrm>
            <a:off x="602280" y="332640"/>
            <a:ext cx="805896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6" name="CustomShape 4"/>
          <p:cNvSpPr/>
          <p:nvPr/>
        </p:nvSpPr>
        <p:spPr>
          <a:xfrm>
            <a:off x="3420000" y="2412000"/>
            <a:ext cx="2231640" cy="1436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7" name="CustomShape 5"/>
          <p:cNvSpPr/>
          <p:nvPr/>
        </p:nvSpPr>
        <p:spPr>
          <a:xfrm flipH="1" flipV="1">
            <a:off x="5967360" y="2794680"/>
            <a:ext cx="1326600" cy="4496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8" name="CustomShape 6"/>
          <p:cNvSpPr/>
          <p:nvPr/>
        </p:nvSpPr>
        <p:spPr>
          <a:xfrm>
            <a:off x="1584000" y="5184000"/>
            <a:ext cx="360" cy="340920"/>
          </a:xfrm>
          <a:prstGeom prst="rect">
            <a:avLst/>
          </a:prstGeom>
          <a:noFill/>
          <a:ln>
            <a:noFill/>
          </a:ln>
        </p:spPr>
        <p:style>
          <a:lnRef idx="0"/>
          <a:fillRef idx="0"/>
          <a:effectRef idx="0"/>
          <a:fontRef idx="minor"/>
        </p:style>
      </p:sp>
      <p:sp>
        <p:nvSpPr>
          <p:cNvPr id="459" name="CustomShape 7"/>
          <p:cNvSpPr/>
          <p:nvPr/>
        </p:nvSpPr>
        <p:spPr>
          <a:xfrm>
            <a:off x="543600" y="2231640"/>
            <a:ext cx="1182240" cy="340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 </a:t>
            </a:r>
            <a:endParaRPr b="0" lang="fr-FR" sz="1600" spc="-1" strike="noStrike">
              <a:latin typeface="Arial"/>
            </a:endParaRPr>
          </a:p>
          <a:p>
            <a:pPr>
              <a:lnSpc>
                <a:spcPct val="100000"/>
              </a:lnSpc>
            </a:pPr>
            <a:r>
              <a:rPr b="0" lang="fr-FR" sz="1600" spc="-1" strike="noStrike">
                <a:solidFill>
                  <a:srgbClr val="cc0066"/>
                </a:solidFill>
                <a:latin typeface="Arial"/>
                <a:ea typeface="DejaVu Sans"/>
              </a:rPr>
              <a:t>Augmenter</a:t>
            </a:r>
            <a:endParaRPr b="0" lang="fr-FR" sz="1600" spc="-1" strike="noStrike">
              <a:latin typeface="Arial"/>
            </a:endParaRPr>
          </a:p>
          <a:p>
            <a:pPr>
              <a:lnSpc>
                <a:spcPct val="100000"/>
              </a:lnSpc>
            </a:pPr>
            <a:r>
              <a:rPr b="0" lang="fr-FR" sz="1600" spc="-1" strike="noStrike">
                <a:solidFill>
                  <a:srgbClr val="cc0066"/>
                </a:solidFill>
                <a:latin typeface="Arial"/>
                <a:ea typeface="DejaVu Sans"/>
              </a:rPr>
              <a:t>ce nombre</a:t>
            </a:r>
            <a:endParaRPr b="0" lang="fr-FR" sz="1600" spc="-1" strike="noStrike">
              <a:latin typeface="Arial"/>
            </a:endParaRPr>
          </a:p>
          <a:p>
            <a:pPr>
              <a:lnSpc>
                <a:spcPct val="100000"/>
              </a:lnSpc>
            </a:pPr>
            <a:r>
              <a:rPr b="0" lang="fr-FR" sz="1600" spc="-1" strike="noStrike">
                <a:solidFill>
                  <a:srgbClr val="cc0066"/>
                </a:solidFill>
                <a:latin typeface="Arial"/>
                <a:ea typeface="DejaVu Sans"/>
              </a:rPr>
              <a:t>au besoin.</a:t>
            </a:r>
            <a:endParaRPr b="0" lang="fr-FR" sz="1600" spc="-1" strike="noStrike">
              <a:latin typeface="Arial"/>
            </a:endParaRPr>
          </a:p>
        </p:txBody>
      </p:sp>
      <p:sp>
        <p:nvSpPr>
          <p:cNvPr id="460" name="CustomShape 8"/>
          <p:cNvSpPr/>
          <p:nvPr/>
        </p:nvSpPr>
        <p:spPr>
          <a:xfrm>
            <a:off x="1337400" y="6476400"/>
            <a:ext cx="60033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1" name="CustomShape 9"/>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F868537-56DD-4D94-9C78-F636322498A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62" name="CustomShape 10"/>
          <p:cNvSpPr/>
          <p:nvPr/>
        </p:nvSpPr>
        <p:spPr>
          <a:xfrm flipH="1">
            <a:off x="5757120" y="2016000"/>
            <a:ext cx="1513800" cy="4651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3" name="CustomShape 11"/>
          <p:cNvSpPr/>
          <p:nvPr/>
        </p:nvSpPr>
        <p:spPr>
          <a:xfrm>
            <a:off x="7272000" y="1557000"/>
            <a:ext cx="1365480" cy="45648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a:p>
            <a:pPr>
              <a:lnSpc>
                <a:spcPct val="100000"/>
              </a:lnSpc>
            </a:pPr>
            <a:endParaRPr b="0" lang="fr-FR" sz="1300" spc="-1" strike="noStrike">
              <a:latin typeface="Arial"/>
            </a:endParaRPr>
          </a:p>
          <a:p>
            <a:pPr>
              <a:lnSpc>
                <a:spcPct val="100000"/>
              </a:lnSpc>
            </a:pPr>
            <a:endParaRPr b="0" lang="fr-FR" sz="1300" spc="-1" strike="noStrike">
              <a:latin typeface="Arial"/>
            </a:endParaRPr>
          </a:p>
        </p:txBody>
      </p:sp>
      <p:sp>
        <p:nvSpPr>
          <p:cNvPr id="464" name="CustomShape 12"/>
          <p:cNvSpPr/>
          <p:nvPr/>
        </p:nvSpPr>
        <p:spPr>
          <a:xfrm>
            <a:off x="792000" y="5832000"/>
            <a:ext cx="7343640" cy="4586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latin typeface="Arial"/>
              </a:rPr>
              <a:t>L’exportation de la répartition de la paye individuelle par budget est automatique pour les contrôles FPH, sinon optionnelle.</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7883640" y="6321600"/>
            <a:ext cx="894240" cy="173520"/>
          </a:xfrm>
          <a:prstGeom prst="rect">
            <a:avLst/>
          </a:prstGeom>
          <a:noFill/>
          <a:ln>
            <a:noFill/>
          </a:ln>
        </p:spPr>
        <p:style>
          <a:lnRef idx="0"/>
          <a:fillRef idx="0"/>
          <a:effectRef idx="0"/>
          <a:fontRef idx="minor"/>
        </p:style>
      </p:sp>
      <p:sp>
        <p:nvSpPr>
          <p:cNvPr id="466" name="CustomShape 2"/>
          <p:cNvSpPr/>
          <p:nvPr/>
        </p:nvSpPr>
        <p:spPr>
          <a:xfrm>
            <a:off x="454320" y="1110600"/>
            <a:ext cx="8193600" cy="5063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7" name="CustomShape 3"/>
          <p:cNvSpPr/>
          <p:nvPr/>
        </p:nvSpPr>
        <p:spPr>
          <a:xfrm>
            <a:off x="602280" y="332640"/>
            <a:ext cx="805896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8" name="CustomShape 4"/>
          <p:cNvSpPr/>
          <p:nvPr/>
        </p:nvSpPr>
        <p:spPr>
          <a:xfrm>
            <a:off x="1584000" y="5184000"/>
            <a:ext cx="360" cy="340920"/>
          </a:xfrm>
          <a:prstGeom prst="rect">
            <a:avLst/>
          </a:prstGeom>
          <a:noFill/>
          <a:ln>
            <a:noFill/>
          </a:ln>
        </p:spPr>
        <p:style>
          <a:lnRef idx="0"/>
          <a:fillRef idx="0"/>
          <a:effectRef idx="0"/>
          <a:fontRef idx="minor"/>
        </p:style>
      </p:sp>
      <p:pic>
        <p:nvPicPr>
          <p:cNvPr id="469" name="Picture 2" descr=""/>
          <p:cNvPicPr/>
          <p:nvPr/>
        </p:nvPicPr>
        <p:blipFill>
          <a:blip r:embed="rId1"/>
          <a:stretch/>
        </p:blipFill>
        <p:spPr>
          <a:xfrm>
            <a:off x="6300360" y="1008360"/>
            <a:ext cx="1356840" cy="1432800"/>
          </a:xfrm>
          <a:prstGeom prst="rect">
            <a:avLst/>
          </a:prstGeom>
          <a:ln>
            <a:noFill/>
          </a:ln>
        </p:spPr>
      </p:pic>
      <p:pic>
        <p:nvPicPr>
          <p:cNvPr id="470" name="Picture 3" descr=""/>
          <p:cNvPicPr/>
          <p:nvPr/>
        </p:nvPicPr>
        <p:blipFill>
          <a:blip r:embed="rId2"/>
          <a:stretch/>
        </p:blipFill>
        <p:spPr>
          <a:xfrm>
            <a:off x="2903400" y="1649160"/>
            <a:ext cx="604080" cy="727920"/>
          </a:xfrm>
          <a:prstGeom prst="rect">
            <a:avLst/>
          </a:prstGeom>
          <a:ln>
            <a:noFill/>
          </a:ln>
        </p:spPr>
      </p:pic>
      <p:pic>
        <p:nvPicPr>
          <p:cNvPr id="471" name="Picture 4" descr=""/>
          <p:cNvPicPr/>
          <p:nvPr/>
        </p:nvPicPr>
        <p:blipFill>
          <a:blip r:embed="rId3"/>
          <a:srcRect l="5573" t="0" r="0" b="0"/>
          <a:stretch/>
        </p:blipFill>
        <p:spPr>
          <a:xfrm>
            <a:off x="4540320" y="3528000"/>
            <a:ext cx="4385880" cy="2237400"/>
          </a:xfrm>
          <a:prstGeom prst="rect">
            <a:avLst/>
          </a:prstGeom>
          <a:ln>
            <a:noFill/>
          </a:ln>
        </p:spPr>
      </p:pic>
      <p:sp>
        <p:nvSpPr>
          <p:cNvPr id="472" name="CustomShape 5"/>
          <p:cNvSpPr/>
          <p:nvPr/>
        </p:nvSpPr>
        <p:spPr>
          <a:xfrm>
            <a:off x="1332000" y="6321600"/>
            <a:ext cx="6474240" cy="173520"/>
          </a:xfrm>
          <a:prstGeom prst="rect">
            <a:avLst/>
          </a:prstGeom>
          <a:noFill/>
          <a:ln>
            <a:noFill/>
          </a:ln>
        </p:spPr>
        <p:style>
          <a:lnRef idx="0"/>
          <a:fillRef idx="0"/>
          <a:effectRef idx="0"/>
          <a:fontRef idx="minor"/>
        </p:style>
      </p:sp>
      <p:sp>
        <p:nvSpPr>
          <p:cNvPr id="473" name="CustomShape 6"/>
          <p:cNvSpPr/>
          <p:nvPr/>
        </p:nvSpPr>
        <p:spPr>
          <a:xfrm>
            <a:off x="1173600" y="6356520"/>
            <a:ext cx="49377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74"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26381C59-FBE1-43FC-9AD6-7DE4BAB8E0C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75" name="CustomShape 8"/>
          <p:cNvSpPr/>
          <p:nvPr/>
        </p:nvSpPr>
        <p:spPr>
          <a:xfrm>
            <a:off x="2983320" y="1329840"/>
            <a:ext cx="41760" cy="4762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6" name="CustomShape 9"/>
          <p:cNvSpPr/>
          <p:nvPr/>
        </p:nvSpPr>
        <p:spPr>
          <a:xfrm>
            <a:off x="5151960" y="1329840"/>
            <a:ext cx="1713240" cy="315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Image 462" descr=""/>
          <p:cNvPicPr/>
          <p:nvPr/>
        </p:nvPicPr>
        <p:blipFill>
          <a:blip r:embed="rId1"/>
          <a:srcRect l="0" t="0" r="0" b="64948"/>
          <a:stretch/>
        </p:blipFill>
        <p:spPr>
          <a:xfrm>
            <a:off x="3626640" y="1003680"/>
            <a:ext cx="5082840" cy="2017440"/>
          </a:xfrm>
          <a:prstGeom prst="rect">
            <a:avLst/>
          </a:prstGeom>
          <a:ln>
            <a:noFill/>
          </a:ln>
        </p:spPr>
      </p:pic>
      <p:sp>
        <p:nvSpPr>
          <p:cNvPr id="478" name="CustomShape 1"/>
          <p:cNvSpPr/>
          <p:nvPr/>
        </p:nvSpPr>
        <p:spPr>
          <a:xfrm>
            <a:off x="602280" y="332640"/>
            <a:ext cx="805896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9" name="CustomShape 2"/>
          <p:cNvSpPr/>
          <p:nvPr/>
        </p:nvSpPr>
        <p:spPr>
          <a:xfrm>
            <a:off x="576000" y="1296000"/>
            <a:ext cx="2733480" cy="495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80"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81" name="Image 466" descr=""/>
          <p:cNvPicPr/>
          <p:nvPr/>
        </p:nvPicPr>
        <p:blipFill>
          <a:blip r:embed="rId2"/>
          <a:stretch/>
        </p:blipFill>
        <p:spPr>
          <a:xfrm>
            <a:off x="3744000" y="3349440"/>
            <a:ext cx="2179080" cy="284004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Image 467" descr=""/>
          <p:cNvPicPr/>
          <p:nvPr/>
        </p:nvPicPr>
        <p:blipFill>
          <a:blip r:embed="rId1"/>
          <a:stretch/>
        </p:blipFill>
        <p:spPr>
          <a:xfrm>
            <a:off x="576000" y="1617480"/>
            <a:ext cx="4413960" cy="5004000"/>
          </a:xfrm>
          <a:prstGeom prst="rect">
            <a:avLst/>
          </a:prstGeom>
          <a:ln>
            <a:noFill/>
          </a:ln>
        </p:spPr>
      </p:pic>
      <p:sp>
        <p:nvSpPr>
          <p:cNvPr id="483" name="CustomShape 1"/>
          <p:cNvSpPr/>
          <p:nvPr/>
        </p:nvSpPr>
        <p:spPr>
          <a:xfrm>
            <a:off x="7883640" y="6321600"/>
            <a:ext cx="894240" cy="173520"/>
          </a:xfrm>
          <a:prstGeom prst="rect">
            <a:avLst/>
          </a:prstGeom>
          <a:noFill/>
          <a:ln>
            <a:noFill/>
          </a:ln>
        </p:spPr>
        <p:style>
          <a:lnRef idx="0"/>
          <a:fillRef idx="0"/>
          <a:effectRef idx="0"/>
          <a:fontRef idx="minor"/>
        </p:style>
      </p:sp>
      <p:sp>
        <p:nvSpPr>
          <p:cNvPr id="484" name="CustomShape 2"/>
          <p:cNvSpPr/>
          <p:nvPr/>
        </p:nvSpPr>
        <p:spPr>
          <a:xfrm>
            <a:off x="454320" y="1110600"/>
            <a:ext cx="8193600" cy="72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5" name="CustomShape 3"/>
          <p:cNvSpPr/>
          <p:nvPr/>
        </p:nvSpPr>
        <p:spPr>
          <a:xfrm>
            <a:off x="602280" y="332640"/>
            <a:ext cx="835668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6" name="CustomShape 4"/>
          <p:cNvSpPr/>
          <p:nvPr/>
        </p:nvSpPr>
        <p:spPr>
          <a:xfrm>
            <a:off x="1584000" y="5184000"/>
            <a:ext cx="360" cy="340920"/>
          </a:xfrm>
          <a:prstGeom prst="rect">
            <a:avLst/>
          </a:prstGeom>
          <a:noFill/>
          <a:ln>
            <a:noFill/>
          </a:ln>
        </p:spPr>
        <p:style>
          <a:lnRef idx="0"/>
          <a:fillRef idx="0"/>
          <a:effectRef idx="0"/>
          <a:fontRef idx="minor"/>
        </p:style>
      </p:sp>
      <p:pic>
        <p:nvPicPr>
          <p:cNvPr id="487" name="Picture 3" descr=""/>
          <p:cNvPicPr/>
          <p:nvPr/>
        </p:nvPicPr>
        <p:blipFill>
          <a:blip r:embed="rId2"/>
          <a:stretch/>
        </p:blipFill>
        <p:spPr>
          <a:xfrm>
            <a:off x="4171320" y="1026000"/>
            <a:ext cx="551880" cy="574560"/>
          </a:xfrm>
          <a:prstGeom prst="rect">
            <a:avLst/>
          </a:prstGeom>
          <a:ln>
            <a:noFill/>
          </a:ln>
        </p:spPr>
      </p:pic>
      <p:pic>
        <p:nvPicPr>
          <p:cNvPr id="488" name="Picture 4" descr=""/>
          <p:cNvPicPr/>
          <p:nvPr/>
        </p:nvPicPr>
        <p:blipFill>
          <a:blip r:embed="rId3"/>
          <a:stretch/>
        </p:blipFill>
        <p:spPr>
          <a:xfrm>
            <a:off x="7355880" y="1026000"/>
            <a:ext cx="636840" cy="640440"/>
          </a:xfrm>
          <a:prstGeom prst="rect">
            <a:avLst/>
          </a:prstGeom>
          <a:ln>
            <a:noFill/>
          </a:ln>
        </p:spPr>
      </p:pic>
      <p:sp>
        <p:nvSpPr>
          <p:cNvPr id="489" name="CustomShape 5"/>
          <p:cNvSpPr/>
          <p:nvPr/>
        </p:nvSpPr>
        <p:spPr>
          <a:xfrm>
            <a:off x="1332000" y="6321600"/>
            <a:ext cx="6474240" cy="173520"/>
          </a:xfrm>
          <a:prstGeom prst="rect">
            <a:avLst/>
          </a:prstGeom>
          <a:noFill/>
          <a:ln>
            <a:noFill/>
          </a:ln>
        </p:spPr>
        <p:style>
          <a:lnRef idx="0"/>
          <a:fillRef idx="0"/>
          <a:effectRef idx="0"/>
          <a:fontRef idx="minor"/>
        </p:style>
      </p:sp>
      <p:sp>
        <p:nvSpPr>
          <p:cNvPr id="490" name="CustomShape 6"/>
          <p:cNvSpPr/>
          <p:nvPr/>
        </p:nvSpPr>
        <p:spPr>
          <a:xfrm>
            <a:off x="1656000" y="6588000"/>
            <a:ext cx="5895360" cy="237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91"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385E0368-8633-4E7F-A0C7-5625FBC3C55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92" name="CustomShape 8"/>
          <p:cNvSpPr/>
          <p:nvPr/>
        </p:nvSpPr>
        <p:spPr>
          <a:xfrm>
            <a:off x="5054400" y="1095840"/>
            <a:ext cx="2117520" cy="361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93" name="CustomShape 9"/>
          <p:cNvSpPr/>
          <p:nvPr/>
        </p:nvSpPr>
        <p:spPr>
          <a:xfrm>
            <a:off x="5040720" y="2304720"/>
            <a:ext cx="3092760" cy="572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94" name="CustomShape 10"/>
          <p:cNvSpPr/>
          <p:nvPr/>
        </p:nvSpPr>
        <p:spPr>
          <a:xfrm>
            <a:off x="5544720" y="3274920"/>
            <a:ext cx="3092760" cy="5385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5" name="Line 11"/>
          <p:cNvSpPr/>
          <p:nvPr/>
        </p:nvSpPr>
        <p:spPr>
          <a:xfrm flipH="1">
            <a:off x="4320000" y="2591640"/>
            <a:ext cx="648000" cy="360"/>
          </a:xfrm>
          <a:prstGeom prst="line">
            <a:avLst/>
          </a:prstGeom>
          <a:ln>
            <a:noFill/>
          </a:ln>
        </p:spPr>
        <p:style>
          <a:lnRef idx="0"/>
          <a:fillRef idx="0"/>
          <a:effectRef idx="0"/>
          <a:fontRef idx="minor"/>
        </p:style>
      </p:sp>
      <p:sp>
        <p:nvSpPr>
          <p:cNvPr id="496" name="Line 12"/>
          <p:cNvSpPr/>
          <p:nvPr/>
        </p:nvSpPr>
        <p:spPr>
          <a:xfrm flipH="1">
            <a:off x="4752000" y="3527640"/>
            <a:ext cx="792000" cy="360"/>
          </a:xfrm>
          <a:prstGeom prst="line">
            <a:avLst/>
          </a:prstGeom>
          <a:ln>
            <a:noFill/>
          </a:ln>
        </p:spPr>
        <p:style>
          <a:lnRef idx="0"/>
          <a:fillRef idx="0"/>
          <a:effectRef idx="0"/>
          <a:fontRef idx="minor"/>
        </p:style>
      </p:sp>
      <p:sp>
        <p:nvSpPr>
          <p:cNvPr id="497" name="CustomShape 13"/>
          <p:cNvSpPr/>
          <p:nvPr/>
        </p:nvSpPr>
        <p:spPr>
          <a:xfrm>
            <a:off x="5472000" y="3960000"/>
            <a:ext cx="3093480" cy="18860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8" name="Line 14"/>
          <p:cNvSpPr/>
          <p:nvPr/>
        </p:nvSpPr>
        <p:spPr>
          <a:xfrm flipH="1">
            <a:off x="4752360" y="3528000"/>
            <a:ext cx="792000" cy="360"/>
          </a:xfrm>
          <a:prstGeom prst="line">
            <a:avLst/>
          </a:prstGeom>
          <a:ln>
            <a:noFill/>
          </a:ln>
        </p:spPr>
        <p:style>
          <a:lnRef idx="0"/>
          <a:fillRef idx="0"/>
          <a:effectRef idx="0"/>
          <a:fontRef idx="minor"/>
        </p:style>
      </p:sp>
      <p:sp>
        <p:nvSpPr>
          <p:cNvPr id="499" name="Line 15"/>
          <p:cNvSpPr/>
          <p:nvPr/>
        </p:nvSpPr>
        <p:spPr>
          <a:xfrm flipH="1">
            <a:off x="4752360" y="3528000"/>
            <a:ext cx="792000" cy="360"/>
          </a:xfrm>
          <a:prstGeom prst="line">
            <a:avLst/>
          </a:prstGeom>
          <a:ln>
            <a:noFill/>
          </a:ln>
        </p:spPr>
        <p:style>
          <a:lnRef idx="0"/>
          <a:fillRef idx="0"/>
          <a:effectRef idx="0"/>
          <a:fontRef idx="minor"/>
        </p:style>
      </p:sp>
      <p:sp>
        <p:nvSpPr>
          <p:cNvPr id="500" name="Line 16"/>
          <p:cNvSpPr/>
          <p:nvPr/>
        </p:nvSpPr>
        <p:spPr>
          <a:xfrm flipH="1">
            <a:off x="3312000" y="4104000"/>
            <a:ext cx="2088000" cy="360"/>
          </a:xfrm>
          <a:prstGeom prst="line">
            <a:avLst/>
          </a:prstGeom>
          <a:ln>
            <a:noFill/>
          </a:ln>
        </p:spPr>
        <p:style>
          <a:lnRef idx="0"/>
          <a:fillRef idx="0"/>
          <a:effectRef idx="0"/>
          <a:fontRef idx="minor"/>
        </p:style>
      </p:sp>
      <p:sp>
        <p:nvSpPr>
          <p:cNvPr id="501" name="CustomShape 17"/>
          <p:cNvSpPr/>
          <p:nvPr/>
        </p:nvSpPr>
        <p:spPr>
          <a:xfrm flipH="1" flipV="1">
            <a:off x="4107600" y="2447280"/>
            <a:ext cx="927720" cy="5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02" name="CustomShape 18"/>
          <p:cNvSpPr/>
          <p:nvPr/>
        </p:nvSpPr>
        <p:spPr>
          <a:xfrm flipH="1">
            <a:off x="4749480" y="3528000"/>
            <a:ext cx="7894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03" name="CustomShape 19"/>
          <p:cNvSpPr/>
          <p:nvPr/>
        </p:nvSpPr>
        <p:spPr>
          <a:xfrm flipH="1">
            <a:off x="4107600" y="4104000"/>
            <a:ext cx="13590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4" name="Image 486" descr=""/>
          <p:cNvPicPr/>
          <p:nvPr/>
        </p:nvPicPr>
        <p:blipFill>
          <a:blip r:embed="rId1"/>
          <a:srcRect l="0" t="0" r="56690" b="0"/>
          <a:stretch/>
        </p:blipFill>
        <p:spPr>
          <a:xfrm>
            <a:off x="2376720" y="2592000"/>
            <a:ext cx="3957120" cy="2971800"/>
          </a:xfrm>
          <a:prstGeom prst="rect">
            <a:avLst/>
          </a:prstGeom>
          <a:ln>
            <a:noFill/>
          </a:ln>
        </p:spPr>
      </p:pic>
      <p:sp>
        <p:nvSpPr>
          <p:cNvPr id="505" name="CustomShape 1"/>
          <p:cNvSpPr/>
          <p:nvPr/>
        </p:nvSpPr>
        <p:spPr>
          <a:xfrm>
            <a:off x="602280" y="285120"/>
            <a:ext cx="8356680" cy="653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6" name="CustomShape 2"/>
          <p:cNvSpPr/>
          <p:nvPr/>
        </p:nvSpPr>
        <p:spPr>
          <a:xfrm>
            <a:off x="720000" y="1440000"/>
            <a:ext cx="8061840" cy="855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7883640" y="6321600"/>
            <a:ext cx="894240" cy="173520"/>
          </a:xfrm>
          <a:prstGeom prst="rect">
            <a:avLst/>
          </a:prstGeom>
          <a:noFill/>
          <a:ln>
            <a:noFill/>
          </a:ln>
        </p:spPr>
        <p:style>
          <a:lnRef idx="0"/>
          <a:fillRef idx="0"/>
          <a:effectRef idx="0"/>
          <a:fontRef idx="minor"/>
        </p:style>
      </p:sp>
      <p:sp>
        <p:nvSpPr>
          <p:cNvPr id="508" name="CustomShape 2"/>
          <p:cNvSpPr/>
          <p:nvPr/>
        </p:nvSpPr>
        <p:spPr>
          <a:xfrm>
            <a:off x="291240" y="1577520"/>
            <a:ext cx="8486640" cy="503712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188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9" name="CustomShape 3"/>
          <p:cNvSpPr/>
          <p:nvPr/>
        </p:nvSpPr>
        <p:spPr>
          <a:xfrm>
            <a:off x="602280" y="332640"/>
            <a:ext cx="835668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10" name="CustomShape 4"/>
          <p:cNvSpPr/>
          <p:nvPr/>
        </p:nvSpPr>
        <p:spPr>
          <a:xfrm>
            <a:off x="1584000" y="5184000"/>
            <a:ext cx="360" cy="340920"/>
          </a:xfrm>
          <a:prstGeom prst="rect">
            <a:avLst/>
          </a:prstGeom>
          <a:noFill/>
          <a:ln>
            <a:noFill/>
          </a:ln>
        </p:spPr>
        <p:style>
          <a:lnRef idx="0"/>
          <a:fillRef idx="0"/>
          <a:effectRef idx="0"/>
          <a:fontRef idx="minor"/>
        </p:style>
      </p:sp>
      <p:pic>
        <p:nvPicPr>
          <p:cNvPr id="511" name="Picture 3" descr=""/>
          <p:cNvPicPr/>
          <p:nvPr/>
        </p:nvPicPr>
        <p:blipFill>
          <a:blip r:embed="rId1"/>
          <a:stretch/>
        </p:blipFill>
        <p:spPr>
          <a:xfrm>
            <a:off x="5182200" y="967680"/>
            <a:ext cx="604080" cy="727920"/>
          </a:xfrm>
          <a:prstGeom prst="rect">
            <a:avLst/>
          </a:prstGeom>
          <a:ln>
            <a:noFill/>
          </a:ln>
        </p:spPr>
      </p:pic>
      <p:pic>
        <p:nvPicPr>
          <p:cNvPr id="512" name="Picture 4" descr=""/>
          <p:cNvPicPr/>
          <p:nvPr/>
        </p:nvPicPr>
        <p:blipFill>
          <a:blip r:embed="rId2"/>
          <a:stretch/>
        </p:blipFill>
        <p:spPr>
          <a:xfrm>
            <a:off x="5911200" y="960120"/>
            <a:ext cx="756720" cy="804240"/>
          </a:xfrm>
          <a:prstGeom prst="rect">
            <a:avLst/>
          </a:prstGeom>
          <a:ln>
            <a:noFill/>
          </a:ln>
        </p:spPr>
      </p:pic>
      <p:pic>
        <p:nvPicPr>
          <p:cNvPr id="513" name="Image 2" descr=""/>
          <p:cNvPicPr/>
          <p:nvPr/>
        </p:nvPicPr>
        <p:blipFill>
          <a:blip r:embed="rId3"/>
          <a:srcRect l="24425" t="-3348" r="16462" b="0"/>
          <a:stretch/>
        </p:blipFill>
        <p:spPr>
          <a:xfrm>
            <a:off x="5112720" y="4839480"/>
            <a:ext cx="2687400" cy="340560"/>
          </a:xfrm>
          <a:prstGeom prst="rect">
            <a:avLst/>
          </a:prstGeom>
          <a:ln>
            <a:noFill/>
          </a:ln>
        </p:spPr>
      </p:pic>
      <p:sp>
        <p:nvSpPr>
          <p:cNvPr id="514" name="CustomShape 5"/>
          <p:cNvSpPr/>
          <p:nvPr/>
        </p:nvSpPr>
        <p:spPr>
          <a:xfrm>
            <a:off x="1166040" y="6356520"/>
            <a:ext cx="494568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5" name="CustomShape 6"/>
          <p:cNvSpPr/>
          <p:nvPr/>
        </p:nvSpPr>
        <p:spPr>
          <a:xfrm>
            <a:off x="6481080" y="633240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09FB61F-DD29-456F-BC9D-B2EE947DB8AF}"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7883640" y="6321600"/>
            <a:ext cx="894240" cy="173520"/>
          </a:xfrm>
          <a:prstGeom prst="rect">
            <a:avLst/>
          </a:prstGeom>
          <a:noFill/>
          <a:ln>
            <a:noFill/>
          </a:ln>
        </p:spPr>
        <p:style>
          <a:lnRef idx="0"/>
          <a:fillRef idx="0"/>
          <a:effectRef idx="0"/>
          <a:fontRef idx="minor"/>
        </p:style>
      </p:sp>
      <p:sp>
        <p:nvSpPr>
          <p:cNvPr id="517" name="CustomShape 2"/>
          <p:cNvSpPr/>
          <p:nvPr/>
        </p:nvSpPr>
        <p:spPr>
          <a:xfrm>
            <a:off x="360000" y="1173600"/>
            <a:ext cx="3990960" cy="1271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8" name="CustomShape 3"/>
          <p:cNvSpPr/>
          <p:nvPr/>
        </p:nvSpPr>
        <p:spPr>
          <a:xfrm>
            <a:off x="300960" y="185400"/>
            <a:ext cx="8536320" cy="387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9" name="CustomShape 4"/>
          <p:cNvSpPr/>
          <p:nvPr/>
        </p:nvSpPr>
        <p:spPr>
          <a:xfrm>
            <a:off x="1584000" y="5184000"/>
            <a:ext cx="360" cy="340920"/>
          </a:xfrm>
          <a:prstGeom prst="rect">
            <a:avLst/>
          </a:prstGeom>
          <a:noFill/>
          <a:ln>
            <a:noFill/>
          </a:ln>
        </p:spPr>
        <p:style>
          <a:lnRef idx="0"/>
          <a:fillRef idx="0"/>
          <a:effectRef idx="0"/>
          <a:fontRef idx="minor"/>
        </p:style>
      </p:sp>
      <p:pic>
        <p:nvPicPr>
          <p:cNvPr id="520" name="Picture 3" descr=""/>
          <p:cNvPicPr/>
          <p:nvPr/>
        </p:nvPicPr>
        <p:blipFill>
          <a:blip r:embed="rId1"/>
          <a:stretch/>
        </p:blipFill>
        <p:spPr>
          <a:xfrm>
            <a:off x="2356920" y="747360"/>
            <a:ext cx="469440" cy="508320"/>
          </a:xfrm>
          <a:prstGeom prst="rect">
            <a:avLst/>
          </a:prstGeom>
          <a:ln>
            <a:noFill/>
          </a:ln>
        </p:spPr>
      </p:pic>
      <p:sp>
        <p:nvSpPr>
          <p:cNvPr id="521" name="CustomShape 5"/>
          <p:cNvSpPr/>
          <p:nvPr/>
        </p:nvSpPr>
        <p:spPr>
          <a:xfrm>
            <a:off x="1332000" y="6321600"/>
            <a:ext cx="6474240" cy="173520"/>
          </a:xfrm>
          <a:prstGeom prst="rect">
            <a:avLst/>
          </a:prstGeom>
          <a:noFill/>
          <a:ln>
            <a:noFill/>
          </a:ln>
        </p:spPr>
        <p:style>
          <a:lnRef idx="0"/>
          <a:fillRef idx="0"/>
          <a:effectRef idx="0"/>
          <a:fontRef idx="minor"/>
        </p:style>
      </p:sp>
      <p:sp>
        <p:nvSpPr>
          <p:cNvPr id="522" name="CustomShape 6"/>
          <p:cNvSpPr/>
          <p:nvPr/>
        </p:nvSpPr>
        <p:spPr>
          <a:xfrm>
            <a:off x="1676520" y="6356520"/>
            <a:ext cx="53532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23"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69F2B173-783F-4F92-A120-512CB610229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24" name="CustomShape 8"/>
          <p:cNvSpPr/>
          <p:nvPr/>
        </p:nvSpPr>
        <p:spPr>
          <a:xfrm>
            <a:off x="3643200" y="1258200"/>
            <a:ext cx="1901160" cy="361080"/>
          </a:xfrm>
          <a:prstGeom prst="rect">
            <a:avLst/>
          </a:prstGeom>
          <a:noFill/>
          <a:ln>
            <a:noFill/>
          </a:ln>
        </p:spPr>
        <p:style>
          <a:lnRef idx="0"/>
          <a:fillRef idx="0"/>
          <a:effectRef idx="0"/>
          <a:fontRef idx="minor"/>
        </p:style>
      </p:sp>
      <p:pic>
        <p:nvPicPr>
          <p:cNvPr id="525" name="Image 11" descr=""/>
          <p:cNvPicPr/>
          <p:nvPr/>
        </p:nvPicPr>
        <p:blipFill>
          <a:blip r:embed="rId2"/>
          <a:srcRect l="3509" t="31028" r="85067" b="58547"/>
          <a:stretch/>
        </p:blipFill>
        <p:spPr>
          <a:xfrm>
            <a:off x="4313160" y="855360"/>
            <a:ext cx="585360" cy="501480"/>
          </a:xfrm>
          <a:prstGeom prst="rect">
            <a:avLst/>
          </a:prstGeom>
          <a:ln>
            <a:noFill/>
          </a:ln>
        </p:spPr>
      </p:pic>
      <p:pic>
        <p:nvPicPr>
          <p:cNvPr id="526" name="Image 508" descr=""/>
          <p:cNvPicPr/>
          <p:nvPr/>
        </p:nvPicPr>
        <p:blipFill>
          <a:blip r:embed="rId3"/>
          <a:srcRect l="2848" t="2055" r="1945" b="2050"/>
          <a:stretch/>
        </p:blipFill>
        <p:spPr>
          <a:xfrm>
            <a:off x="864000" y="2415960"/>
            <a:ext cx="3311280" cy="3845520"/>
          </a:xfrm>
          <a:prstGeom prst="rect">
            <a:avLst/>
          </a:prstGeom>
          <a:ln>
            <a:noFill/>
          </a:ln>
        </p:spPr>
      </p:pic>
      <p:pic>
        <p:nvPicPr>
          <p:cNvPr id="527" name="Image 509" descr=""/>
          <p:cNvPicPr/>
          <p:nvPr/>
        </p:nvPicPr>
        <p:blipFill>
          <a:blip r:embed="rId4"/>
          <a:stretch/>
        </p:blipFill>
        <p:spPr>
          <a:xfrm>
            <a:off x="4896000" y="2349000"/>
            <a:ext cx="3453480" cy="3970080"/>
          </a:xfrm>
          <a:prstGeom prst="rect">
            <a:avLst/>
          </a:prstGeom>
          <a:ln>
            <a:noFill/>
          </a:ln>
        </p:spPr>
      </p:pic>
      <p:sp>
        <p:nvSpPr>
          <p:cNvPr id="528" name="CustomShape 9"/>
          <p:cNvSpPr/>
          <p:nvPr/>
        </p:nvSpPr>
        <p:spPr>
          <a:xfrm>
            <a:off x="504000" y="1411920"/>
            <a:ext cx="8277480" cy="14864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9" name="CustomShape 10"/>
          <p:cNvSpPr/>
          <p:nvPr/>
        </p:nvSpPr>
        <p:spPr>
          <a:xfrm>
            <a:off x="504000" y="839160"/>
            <a:ext cx="7845480" cy="374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300960" y="185400"/>
            <a:ext cx="8536320" cy="387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31" name="Picture 3" descr=""/>
          <p:cNvPicPr/>
          <p:nvPr/>
        </p:nvPicPr>
        <p:blipFill>
          <a:blip r:embed="rId1"/>
          <a:stretch/>
        </p:blipFill>
        <p:spPr>
          <a:xfrm>
            <a:off x="2356920" y="639360"/>
            <a:ext cx="469440" cy="508320"/>
          </a:xfrm>
          <a:prstGeom prst="rect">
            <a:avLst/>
          </a:prstGeom>
          <a:ln>
            <a:noFill/>
          </a:ln>
        </p:spPr>
      </p:pic>
      <p:sp>
        <p:nvSpPr>
          <p:cNvPr id="532" name="CustomShape 2"/>
          <p:cNvSpPr/>
          <p:nvPr/>
        </p:nvSpPr>
        <p:spPr>
          <a:xfrm>
            <a:off x="3643200" y="1258200"/>
            <a:ext cx="1901160" cy="361080"/>
          </a:xfrm>
          <a:prstGeom prst="rect">
            <a:avLst/>
          </a:prstGeom>
          <a:noFill/>
          <a:ln>
            <a:noFill/>
          </a:ln>
        </p:spPr>
        <p:style>
          <a:lnRef idx="0"/>
          <a:fillRef idx="0"/>
          <a:effectRef idx="0"/>
          <a:fontRef idx="minor"/>
        </p:style>
      </p:sp>
      <p:sp>
        <p:nvSpPr>
          <p:cNvPr id="533" name="CustomShape 3"/>
          <p:cNvSpPr/>
          <p:nvPr/>
        </p:nvSpPr>
        <p:spPr>
          <a:xfrm>
            <a:off x="504000" y="731160"/>
            <a:ext cx="7845480" cy="374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34" name="" descr=""/>
          <p:cNvPicPr/>
          <p:nvPr/>
        </p:nvPicPr>
        <p:blipFill>
          <a:blip r:embed="rId2"/>
          <a:srcRect l="0" t="41001" r="87676" b="49182"/>
          <a:stretch/>
        </p:blipFill>
        <p:spPr>
          <a:xfrm>
            <a:off x="4464000" y="731160"/>
            <a:ext cx="574560" cy="417600"/>
          </a:xfrm>
          <a:prstGeom prst="rect">
            <a:avLst/>
          </a:prstGeom>
          <a:ln>
            <a:noFill/>
          </a:ln>
        </p:spPr>
      </p:pic>
      <p:sp>
        <p:nvSpPr>
          <p:cNvPr id="535" name="CustomShape 4"/>
          <p:cNvSpPr/>
          <p:nvPr/>
        </p:nvSpPr>
        <p:spPr>
          <a:xfrm>
            <a:off x="3564000" y="1512000"/>
            <a:ext cx="4785480" cy="4284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6" name="" descr=""/>
          <p:cNvPicPr/>
          <p:nvPr/>
        </p:nvPicPr>
        <p:blipFill>
          <a:blip r:embed="rId3"/>
          <a:srcRect l="32310" t="42368" r="0" b="0"/>
          <a:stretch/>
        </p:blipFill>
        <p:spPr>
          <a:xfrm>
            <a:off x="360000" y="4140000"/>
            <a:ext cx="2396520" cy="2518560"/>
          </a:xfrm>
          <a:prstGeom prst="rect">
            <a:avLst/>
          </a:prstGeom>
          <a:ln>
            <a:noFill/>
          </a:ln>
        </p:spPr>
      </p:pic>
      <p:pic>
        <p:nvPicPr>
          <p:cNvPr id="537" name="" descr=""/>
          <p:cNvPicPr/>
          <p:nvPr/>
        </p:nvPicPr>
        <p:blipFill>
          <a:blip r:embed="rId4"/>
          <a:srcRect l="15238" t="8911" r="2837" b="10516"/>
          <a:stretch/>
        </p:blipFill>
        <p:spPr>
          <a:xfrm>
            <a:off x="288000" y="1332000"/>
            <a:ext cx="2556360" cy="273492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7883640" y="6321600"/>
            <a:ext cx="894240" cy="173520"/>
          </a:xfrm>
          <a:prstGeom prst="rect">
            <a:avLst/>
          </a:prstGeom>
          <a:noFill/>
          <a:ln>
            <a:noFill/>
          </a:ln>
        </p:spPr>
        <p:style>
          <a:lnRef idx="0"/>
          <a:fillRef idx="0"/>
          <a:effectRef idx="0"/>
          <a:fontRef idx="minor"/>
        </p:style>
      </p:sp>
      <p:sp>
        <p:nvSpPr>
          <p:cNvPr id="539" name="CustomShape 2"/>
          <p:cNvSpPr/>
          <p:nvPr/>
        </p:nvSpPr>
        <p:spPr>
          <a:xfrm>
            <a:off x="378720" y="2151000"/>
            <a:ext cx="8536320" cy="41839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40" name="CustomShape 3"/>
          <p:cNvSpPr/>
          <p:nvPr/>
        </p:nvSpPr>
        <p:spPr>
          <a:xfrm>
            <a:off x="300960" y="221400"/>
            <a:ext cx="8536320" cy="495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1" name="CustomShape 4"/>
          <p:cNvSpPr/>
          <p:nvPr/>
        </p:nvSpPr>
        <p:spPr>
          <a:xfrm>
            <a:off x="1584000" y="5184000"/>
            <a:ext cx="360" cy="340920"/>
          </a:xfrm>
          <a:prstGeom prst="rect">
            <a:avLst/>
          </a:prstGeom>
          <a:noFill/>
          <a:ln>
            <a:noFill/>
          </a:ln>
        </p:spPr>
        <p:style>
          <a:lnRef idx="0"/>
          <a:fillRef idx="0"/>
          <a:effectRef idx="0"/>
          <a:fontRef idx="minor"/>
        </p:style>
      </p:sp>
      <p:sp>
        <p:nvSpPr>
          <p:cNvPr id="542" name="CustomShape 5"/>
          <p:cNvSpPr/>
          <p:nvPr/>
        </p:nvSpPr>
        <p:spPr>
          <a:xfrm>
            <a:off x="1332000" y="6321600"/>
            <a:ext cx="6474240" cy="173520"/>
          </a:xfrm>
          <a:prstGeom prst="rect">
            <a:avLst/>
          </a:prstGeom>
          <a:noFill/>
          <a:ln>
            <a:noFill/>
          </a:ln>
        </p:spPr>
        <p:style>
          <a:lnRef idx="0"/>
          <a:fillRef idx="0"/>
          <a:effectRef idx="0"/>
          <a:fontRef idx="minor"/>
        </p:style>
      </p:sp>
      <p:sp>
        <p:nvSpPr>
          <p:cNvPr id="543" name="CustomShape 6"/>
          <p:cNvSpPr/>
          <p:nvPr/>
        </p:nvSpPr>
        <p:spPr>
          <a:xfrm>
            <a:off x="1501200" y="6356520"/>
            <a:ext cx="6016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4"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31519D41-23D0-491A-BFC0-05C82A820A1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5" name="Image 9" descr=""/>
          <p:cNvPicPr/>
          <p:nvPr/>
        </p:nvPicPr>
        <p:blipFill>
          <a:blip r:embed="rId1"/>
          <a:stretch/>
        </p:blipFill>
        <p:spPr>
          <a:xfrm>
            <a:off x="300960" y="1056960"/>
            <a:ext cx="8536320" cy="1216440"/>
          </a:xfrm>
          <a:prstGeom prst="rect">
            <a:avLst/>
          </a:prstGeom>
          <a:ln>
            <a:noFill/>
          </a:ln>
        </p:spPr>
      </p:pic>
      <p:sp>
        <p:nvSpPr>
          <p:cNvPr id="546"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176" name="CustomShape 2"/>
          <p:cNvSpPr/>
          <p:nvPr/>
        </p:nvSpPr>
        <p:spPr>
          <a:xfrm>
            <a:off x="7546680" y="5849280"/>
            <a:ext cx="894240" cy="173520"/>
          </a:xfrm>
          <a:prstGeom prst="rect">
            <a:avLst/>
          </a:prstGeom>
          <a:noFill/>
          <a:ln>
            <a:noFill/>
          </a:ln>
        </p:spPr>
        <p:style>
          <a:lnRef idx="0"/>
          <a:fillRef idx="0"/>
          <a:effectRef idx="0"/>
          <a:fontRef idx="minor"/>
        </p:style>
      </p:sp>
      <p:sp>
        <p:nvSpPr>
          <p:cNvPr id="177" name="CustomShape 3"/>
          <p:cNvSpPr/>
          <p:nvPr/>
        </p:nvSpPr>
        <p:spPr>
          <a:xfrm>
            <a:off x="107280" y="360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8" name="CustomShape 4"/>
          <p:cNvSpPr/>
          <p:nvPr/>
        </p:nvSpPr>
        <p:spPr>
          <a:xfrm>
            <a:off x="576360" y="1449360"/>
            <a:ext cx="7985880" cy="4062240"/>
          </a:xfrm>
          <a:prstGeom prst="rect">
            <a:avLst/>
          </a:prstGeom>
          <a:noFill/>
          <a:ln>
            <a:noFill/>
          </a:ln>
        </p:spPr>
        <p:style>
          <a:lnRef idx="0"/>
          <a:fillRef idx="0"/>
          <a:effectRef idx="0"/>
          <a:fontRef idx="minor"/>
        </p:style>
      </p:sp>
      <p:sp>
        <p:nvSpPr>
          <p:cNvPr id="179"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E36279CE-617D-42F2-AB3C-BE10BE77BE1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80" name="CustomShape 6"/>
          <p:cNvSpPr/>
          <p:nvPr/>
        </p:nvSpPr>
        <p:spPr>
          <a:xfrm>
            <a:off x="384480" y="1183680"/>
            <a:ext cx="8610120" cy="2829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un compte administrateur appelé </a:t>
            </a:r>
            <a:r>
              <a:rPr b="1" lang="fr-FR" sz="1800" spc="-1" strike="noStrike">
                <a:solidFill>
                  <a:srgbClr val="000000"/>
                </a:solidFill>
                <a:latin typeface="Calibri"/>
                <a:ea typeface="DejaVu Sans"/>
              </a:rPr>
              <a:t>fab, </a:t>
            </a:r>
            <a:r>
              <a:rPr b="0" lang="fr-FR" sz="1800" spc="-1" strike="noStrike">
                <a:solidFill>
                  <a:srgbClr val="000000"/>
                </a:solidFill>
                <a:latin typeface="Calibri"/>
                <a:ea typeface="DejaVu Sans"/>
              </a:rPr>
              <a:t>dont le mot de passe initial est </a:t>
            </a:r>
            <a:r>
              <a:rPr b="1" lang="fr-FR" sz="1800" spc="-1" strike="noStrike">
                <a:solidFill>
                  <a:srgbClr val="000000"/>
                </a:solidFill>
                <a:latin typeface="Calibri"/>
                <a:ea typeface="DejaVu Sans"/>
              </a:rPr>
              <a:t>dev18</a:t>
            </a:r>
            <a:r>
              <a:rPr b="0" lang="fr-FR" sz="1800" spc="-1" strike="noStrike">
                <a:solidFill>
                  <a:srgbClr val="000000"/>
                </a:solidFill>
                <a:latin typeface="Calibri"/>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Ce mot de passe peut être changé en utilisant la commande </a:t>
            </a:r>
            <a:r>
              <a:rPr b="1" lang="fr-FR" sz="1800" spc="-1" strike="noStrike">
                <a:solidFill>
                  <a:srgbClr val="000000"/>
                </a:solidFill>
                <a:latin typeface="Calibri"/>
                <a:ea typeface="DejaVu Sans"/>
              </a:rPr>
              <a:t>passwd</a:t>
            </a:r>
            <a:r>
              <a:rPr b="0" lang="fr-FR" sz="1800" spc="-1" strike="noStrike">
                <a:solidFill>
                  <a:srgbClr val="000000"/>
                </a:solidFill>
                <a:latin typeface="Calibri"/>
                <a:ea typeface="DejaVu Sans"/>
              </a:rPr>
              <a:t> dans une console.</a:t>
            </a:r>
            <a:endParaRPr b="0" lang="fr-FR" sz="1800" spc="-1" strike="noStrike">
              <a:latin typeface="Arial"/>
            </a:endParaRPr>
          </a:p>
          <a:p>
            <a:pPr algn="just">
              <a:lnSpc>
                <a:spcPct val="100000"/>
              </a:lnSpc>
            </a:pPr>
            <a:endParaRPr b="0" lang="fr-FR" sz="1800" spc="-1" strike="noStrike">
              <a:latin typeface="Arial"/>
            </a:endParaRPr>
          </a:p>
        </p:txBody>
      </p:sp>
      <p:sp>
        <p:nvSpPr>
          <p:cNvPr id="181" name="CustomShape 7"/>
          <p:cNvSpPr/>
          <p:nvPr/>
        </p:nvSpPr>
        <p:spPr>
          <a:xfrm>
            <a:off x="5839920" y="6026760"/>
            <a:ext cx="248040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sp>
        <p:nvSpPr>
          <p:cNvPr id="182" name="CustomShape 8"/>
          <p:cNvSpPr/>
          <p:nvPr/>
        </p:nvSpPr>
        <p:spPr>
          <a:xfrm>
            <a:off x="478800" y="6050520"/>
            <a:ext cx="382428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3" name="CustomShape 9"/>
          <p:cNvSpPr/>
          <p:nvPr/>
        </p:nvSpPr>
        <p:spPr>
          <a:xfrm>
            <a:off x="2235600" y="6624000"/>
            <a:ext cx="5213160" cy="253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84" name="" descr=""/>
          <p:cNvPicPr/>
          <p:nvPr/>
        </p:nvPicPr>
        <p:blipFill>
          <a:blip r:embed="rId1"/>
          <a:srcRect l="30320" t="22164" r="31093" b="19035"/>
          <a:stretch/>
        </p:blipFill>
        <p:spPr>
          <a:xfrm>
            <a:off x="479880" y="3240000"/>
            <a:ext cx="3278520" cy="2810160"/>
          </a:xfrm>
          <a:prstGeom prst="rect">
            <a:avLst/>
          </a:prstGeom>
          <a:ln>
            <a:noFill/>
          </a:ln>
        </p:spPr>
      </p:pic>
      <p:pic>
        <p:nvPicPr>
          <p:cNvPr id="185" name="" descr=""/>
          <p:cNvPicPr/>
          <p:nvPr/>
        </p:nvPicPr>
        <p:blipFill>
          <a:blip r:embed="rId2"/>
          <a:srcRect l="20873" t="-11428" r="31880" b="54030"/>
          <a:stretch/>
        </p:blipFill>
        <p:spPr>
          <a:xfrm>
            <a:off x="3816000" y="2554920"/>
            <a:ext cx="5111280" cy="34923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1152000" y="6356520"/>
            <a:ext cx="60757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8"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1EEB5C5-FEBF-4A06-B751-0CA9F1A7088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9" name="Image 3" descr=""/>
          <p:cNvPicPr/>
          <p:nvPr/>
        </p:nvPicPr>
        <p:blipFill>
          <a:blip r:embed="rId1"/>
          <a:stretch/>
        </p:blipFill>
        <p:spPr>
          <a:xfrm>
            <a:off x="1024560" y="1311120"/>
            <a:ext cx="7386120" cy="4204080"/>
          </a:xfrm>
          <a:prstGeom prst="rect">
            <a:avLst/>
          </a:prstGeom>
          <a:ln>
            <a:noFill/>
          </a:ln>
        </p:spPr>
      </p:pic>
      <p:sp>
        <p:nvSpPr>
          <p:cNvPr id="550" name="CustomShape 3"/>
          <p:cNvSpPr/>
          <p:nvPr/>
        </p:nvSpPr>
        <p:spPr>
          <a:xfrm>
            <a:off x="300960" y="401400"/>
            <a:ext cx="8536320" cy="678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1728000" y="6336000"/>
            <a:ext cx="52527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52"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1B86830-EAAE-432A-8769-5179A4D6DB0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53" name="CustomShape 3"/>
          <p:cNvSpPr/>
          <p:nvPr/>
        </p:nvSpPr>
        <p:spPr>
          <a:xfrm>
            <a:off x="314640" y="196560"/>
            <a:ext cx="8536320" cy="448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54" name="CustomShape 4"/>
          <p:cNvSpPr/>
          <p:nvPr/>
        </p:nvSpPr>
        <p:spPr>
          <a:xfrm>
            <a:off x="398520" y="1112040"/>
            <a:ext cx="8536320" cy="491580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48C5415-5C8A-4DFE-8F6F-E8CE46F88D3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56" name="CustomShape 2"/>
          <p:cNvSpPr/>
          <p:nvPr/>
        </p:nvSpPr>
        <p:spPr>
          <a:xfrm>
            <a:off x="126360" y="2570760"/>
            <a:ext cx="8887320" cy="1384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70560" y="1845000"/>
            <a:ext cx="8909640" cy="3090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558" name="CustomShape 2"/>
          <p:cNvSpPr/>
          <p:nvPr/>
        </p:nvSpPr>
        <p:spPr>
          <a:xfrm>
            <a:off x="1332000" y="6321600"/>
            <a:ext cx="6474240" cy="173520"/>
          </a:xfrm>
          <a:prstGeom prst="rect">
            <a:avLst/>
          </a:prstGeom>
          <a:noFill/>
          <a:ln>
            <a:noFill/>
          </a:ln>
        </p:spPr>
        <p:style>
          <a:lnRef idx="0"/>
          <a:fillRef idx="0"/>
          <a:effectRef idx="0"/>
          <a:fontRef idx="minor"/>
        </p:style>
      </p:sp>
      <p:sp>
        <p:nvSpPr>
          <p:cNvPr id="559" name="CustomShape 3"/>
          <p:cNvSpPr/>
          <p:nvPr/>
        </p:nvSpPr>
        <p:spPr>
          <a:xfrm>
            <a:off x="7883640" y="6321600"/>
            <a:ext cx="894240" cy="173520"/>
          </a:xfrm>
          <a:prstGeom prst="rect">
            <a:avLst/>
          </a:prstGeom>
          <a:noFill/>
          <a:ln>
            <a:noFill/>
          </a:ln>
        </p:spPr>
        <p:style>
          <a:lnRef idx="0"/>
          <a:fillRef idx="0"/>
          <a:effectRef idx="0"/>
          <a:fontRef idx="minor"/>
        </p:style>
      </p:sp>
      <p:sp>
        <p:nvSpPr>
          <p:cNvPr id="560" name="CustomShape 4"/>
          <p:cNvSpPr/>
          <p:nvPr/>
        </p:nvSpPr>
        <p:spPr>
          <a:xfrm>
            <a:off x="70200" y="351720"/>
            <a:ext cx="9086400" cy="570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61" name="CustomShape 5"/>
          <p:cNvSpPr/>
          <p:nvPr/>
        </p:nvSpPr>
        <p:spPr>
          <a:xfrm>
            <a:off x="179640" y="1845000"/>
            <a:ext cx="4254120" cy="319644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62"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63" name="Image 1" descr=""/>
          <p:cNvPicPr/>
          <p:nvPr/>
        </p:nvPicPr>
        <p:blipFill>
          <a:blip r:embed="rId1"/>
          <a:srcRect l="0" t="0" r="41777" b="91625"/>
          <a:stretch/>
        </p:blipFill>
        <p:spPr>
          <a:xfrm>
            <a:off x="3800880" y="1260720"/>
            <a:ext cx="5310000" cy="473040"/>
          </a:xfrm>
          <a:prstGeom prst="rect">
            <a:avLst/>
          </a:prstGeom>
          <a:ln>
            <a:noFill/>
          </a:ln>
        </p:spPr>
      </p:pic>
      <p:sp>
        <p:nvSpPr>
          <p:cNvPr id="564" name="CustomShape 7"/>
          <p:cNvSpPr/>
          <p:nvPr/>
        </p:nvSpPr>
        <p:spPr>
          <a:xfrm>
            <a:off x="7486560" y="1320120"/>
            <a:ext cx="319680" cy="474480"/>
          </a:xfrm>
          <a:prstGeom prst="ellipse">
            <a:avLst/>
          </a:prstGeom>
          <a:noFill/>
          <a:ln w="19080">
            <a:solidFill>
              <a:srgbClr val="ff0066"/>
            </a:solidFill>
            <a:round/>
          </a:ln>
        </p:spPr>
        <p:style>
          <a:lnRef idx="0"/>
          <a:fillRef idx="0"/>
          <a:effectRef idx="0"/>
          <a:fontRef idx="minor"/>
        </p:style>
      </p:sp>
      <p:pic>
        <p:nvPicPr>
          <p:cNvPr id="565" name="Picture 2" descr=""/>
          <p:cNvPicPr/>
          <p:nvPr/>
        </p:nvPicPr>
        <p:blipFill>
          <a:blip r:embed="rId2"/>
          <a:stretch/>
        </p:blipFill>
        <p:spPr>
          <a:xfrm>
            <a:off x="3564000" y="2506680"/>
            <a:ext cx="594720" cy="1042200"/>
          </a:xfrm>
          <a:prstGeom prst="rect">
            <a:avLst/>
          </a:prstGeom>
          <a:ln>
            <a:noFill/>
          </a:ln>
        </p:spPr>
      </p:pic>
      <p:sp>
        <p:nvSpPr>
          <p:cNvPr id="566" name="CustomShape 8"/>
          <p:cNvSpPr/>
          <p:nvPr/>
        </p:nvSpPr>
        <p:spPr>
          <a:xfrm>
            <a:off x="1803600" y="6356520"/>
            <a:ext cx="49039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7" name="CustomShape 9"/>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B8F4D83F-A6A2-4AFB-8252-6DE71A46436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569" name="CustomShape 2"/>
          <p:cNvSpPr/>
          <p:nvPr/>
        </p:nvSpPr>
        <p:spPr>
          <a:xfrm>
            <a:off x="7883640" y="6321600"/>
            <a:ext cx="894240" cy="173520"/>
          </a:xfrm>
          <a:prstGeom prst="rect">
            <a:avLst/>
          </a:prstGeom>
          <a:noFill/>
          <a:ln>
            <a:noFill/>
          </a:ln>
        </p:spPr>
        <p:style>
          <a:lnRef idx="0"/>
          <a:fillRef idx="0"/>
          <a:effectRef idx="0"/>
          <a:fontRef idx="minor"/>
        </p:style>
      </p:sp>
      <p:sp>
        <p:nvSpPr>
          <p:cNvPr id="570" name="CustomShape 3"/>
          <p:cNvSpPr/>
          <p:nvPr/>
        </p:nvSpPr>
        <p:spPr>
          <a:xfrm>
            <a:off x="199080" y="360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1" name="CustomShape 4"/>
          <p:cNvSpPr/>
          <p:nvPr/>
        </p:nvSpPr>
        <p:spPr>
          <a:xfrm>
            <a:off x="199080" y="1269000"/>
            <a:ext cx="8859240" cy="136296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804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804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72" name="Image 1" descr=""/>
          <p:cNvPicPr/>
          <p:nvPr/>
        </p:nvPicPr>
        <p:blipFill>
          <a:blip r:embed="rId1"/>
          <a:srcRect l="-95" t="47" r="29905" b="85897"/>
          <a:stretch/>
        </p:blipFill>
        <p:spPr>
          <a:xfrm>
            <a:off x="521280" y="2940480"/>
            <a:ext cx="6961680" cy="866880"/>
          </a:xfrm>
          <a:prstGeom prst="rect">
            <a:avLst/>
          </a:prstGeom>
          <a:ln>
            <a:noFill/>
          </a:ln>
        </p:spPr>
      </p:pic>
      <p:sp>
        <p:nvSpPr>
          <p:cNvPr id="573" name="CustomShape 5"/>
          <p:cNvSpPr/>
          <p:nvPr/>
        </p:nvSpPr>
        <p:spPr>
          <a:xfrm rot="21518400">
            <a:off x="5114880" y="3030480"/>
            <a:ext cx="525960" cy="351720"/>
          </a:xfrm>
          <a:prstGeom prst="ellipse">
            <a:avLst/>
          </a:prstGeom>
          <a:noFill/>
          <a:ln w="29160">
            <a:solidFill>
              <a:srgbClr val="ff0066"/>
            </a:solidFill>
            <a:round/>
          </a:ln>
        </p:spPr>
        <p:style>
          <a:lnRef idx="0"/>
          <a:fillRef idx="0"/>
          <a:effectRef idx="0"/>
          <a:fontRef idx="minor"/>
        </p:style>
      </p:sp>
      <p:sp>
        <p:nvSpPr>
          <p:cNvPr id="574" name="CustomShape 6"/>
          <p:cNvSpPr/>
          <p:nvPr/>
        </p:nvSpPr>
        <p:spPr>
          <a:xfrm>
            <a:off x="3938760" y="3837600"/>
            <a:ext cx="2515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5" name="Line 7"/>
          <p:cNvSpPr/>
          <p:nvPr/>
        </p:nvSpPr>
        <p:spPr>
          <a:xfrm flipH="1" flipV="1">
            <a:off x="4968000" y="3528000"/>
            <a:ext cx="1368000" cy="360000"/>
          </a:xfrm>
          <a:prstGeom prst="line">
            <a:avLst/>
          </a:prstGeom>
          <a:ln>
            <a:noFill/>
          </a:ln>
        </p:spPr>
        <p:style>
          <a:lnRef idx="0"/>
          <a:fillRef idx="0"/>
          <a:effectRef idx="0"/>
          <a:fontRef idx="minor"/>
        </p:style>
      </p:sp>
      <p:sp>
        <p:nvSpPr>
          <p:cNvPr id="576" name="CustomShape 8"/>
          <p:cNvSpPr/>
          <p:nvPr/>
        </p:nvSpPr>
        <p:spPr>
          <a:xfrm>
            <a:off x="1459800" y="6379560"/>
            <a:ext cx="5533200" cy="3744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7" name="CustomShape 9"/>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A19B5AD-1C65-41F8-8325-F62059CBFCC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Image 297" descr=""/>
          <p:cNvPicPr/>
          <p:nvPr/>
        </p:nvPicPr>
        <p:blipFill>
          <a:blip r:embed="rId1"/>
          <a:stretch/>
        </p:blipFill>
        <p:spPr>
          <a:xfrm>
            <a:off x="199080" y="1170720"/>
            <a:ext cx="8887320" cy="1646280"/>
          </a:xfrm>
          <a:prstGeom prst="rect">
            <a:avLst/>
          </a:prstGeom>
          <a:ln>
            <a:noFill/>
          </a:ln>
        </p:spPr>
      </p:pic>
      <p:sp>
        <p:nvSpPr>
          <p:cNvPr id="579" name="CustomShape 1"/>
          <p:cNvSpPr/>
          <p:nvPr/>
        </p:nvSpPr>
        <p:spPr>
          <a:xfrm>
            <a:off x="199080" y="360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80" name="CustomShape 2"/>
          <p:cNvSpPr/>
          <p:nvPr/>
        </p:nvSpPr>
        <p:spPr>
          <a:xfrm>
            <a:off x="1492200" y="3467880"/>
            <a:ext cx="6851880" cy="207504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81" name="CustomShape 3"/>
          <p:cNvSpPr/>
          <p:nvPr/>
        </p:nvSpPr>
        <p:spPr>
          <a:xfrm>
            <a:off x="1602360" y="6356520"/>
            <a:ext cx="516384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2"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4132690-A31F-4203-9231-DD6CFA485B87}"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3" name="Image 300" descr=""/>
          <p:cNvPicPr/>
          <p:nvPr/>
        </p:nvPicPr>
        <p:blipFill>
          <a:blip r:embed="rId1"/>
          <a:srcRect l="0" t="0" r="69387" b="0"/>
          <a:stretch/>
        </p:blipFill>
        <p:spPr>
          <a:xfrm>
            <a:off x="199080" y="1124640"/>
            <a:ext cx="8687880" cy="3667320"/>
          </a:xfrm>
          <a:prstGeom prst="rect">
            <a:avLst/>
          </a:prstGeom>
          <a:ln>
            <a:noFill/>
          </a:ln>
        </p:spPr>
      </p:pic>
      <p:sp>
        <p:nvSpPr>
          <p:cNvPr id="584" name="CustomShape 1"/>
          <p:cNvSpPr/>
          <p:nvPr/>
        </p:nvSpPr>
        <p:spPr>
          <a:xfrm>
            <a:off x="199080" y="360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5" name="CustomShape 2"/>
          <p:cNvSpPr/>
          <p:nvPr/>
        </p:nvSpPr>
        <p:spPr>
          <a:xfrm>
            <a:off x="199080" y="4600440"/>
            <a:ext cx="8687880" cy="14875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6" name="CustomShape 3"/>
          <p:cNvSpPr/>
          <p:nvPr/>
        </p:nvSpPr>
        <p:spPr>
          <a:xfrm>
            <a:off x="1332000" y="6321600"/>
            <a:ext cx="6474240" cy="173520"/>
          </a:xfrm>
          <a:prstGeom prst="rect">
            <a:avLst/>
          </a:prstGeom>
          <a:noFill/>
          <a:ln>
            <a:noFill/>
          </a:ln>
        </p:spPr>
        <p:style>
          <a:lnRef idx="0"/>
          <a:fillRef idx="0"/>
          <a:effectRef idx="0"/>
          <a:fontRef idx="minor"/>
        </p:style>
      </p:sp>
      <p:sp>
        <p:nvSpPr>
          <p:cNvPr id="587" name="CustomShape 4"/>
          <p:cNvSpPr/>
          <p:nvPr/>
        </p:nvSpPr>
        <p:spPr>
          <a:xfrm>
            <a:off x="2080440" y="6356520"/>
            <a:ext cx="48873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8"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55356E36-35E3-485F-97AD-C0E3DA0034D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251640" y="1124640"/>
            <a:ext cx="8223840" cy="469008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90" name="CustomShape 2"/>
          <p:cNvSpPr/>
          <p:nvPr/>
        </p:nvSpPr>
        <p:spPr>
          <a:xfrm>
            <a:off x="7883640" y="6321600"/>
            <a:ext cx="894240" cy="173520"/>
          </a:xfrm>
          <a:prstGeom prst="rect">
            <a:avLst/>
          </a:prstGeom>
          <a:noFill/>
          <a:ln>
            <a:noFill/>
          </a:ln>
        </p:spPr>
        <p:style>
          <a:lnRef idx="0"/>
          <a:fillRef idx="0"/>
          <a:effectRef idx="0"/>
          <a:fontRef idx="minor"/>
        </p:style>
      </p:sp>
      <p:sp>
        <p:nvSpPr>
          <p:cNvPr id="591" name="CustomShape 3"/>
          <p:cNvSpPr/>
          <p:nvPr/>
        </p:nvSpPr>
        <p:spPr>
          <a:xfrm>
            <a:off x="608760" y="303840"/>
            <a:ext cx="805896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2" name="CustomShape 4"/>
          <p:cNvSpPr/>
          <p:nvPr/>
        </p:nvSpPr>
        <p:spPr>
          <a:xfrm>
            <a:off x="364320" y="2304000"/>
            <a:ext cx="282960" cy="1389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3" name="CustomShape 5"/>
          <p:cNvSpPr/>
          <p:nvPr/>
        </p:nvSpPr>
        <p:spPr>
          <a:xfrm>
            <a:off x="360000" y="3384000"/>
            <a:ext cx="282960" cy="1389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4" name="CustomShape 6"/>
          <p:cNvSpPr/>
          <p:nvPr/>
        </p:nvSpPr>
        <p:spPr>
          <a:xfrm>
            <a:off x="1974960" y="6391440"/>
            <a:ext cx="47775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5"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EC4782B-68C3-4D92-B7B9-660DB6106BF0}"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251640" y="1124640"/>
            <a:ext cx="8416080" cy="522792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7" name="CustomShape 2"/>
          <p:cNvSpPr/>
          <p:nvPr/>
        </p:nvSpPr>
        <p:spPr>
          <a:xfrm>
            <a:off x="7883640" y="6321600"/>
            <a:ext cx="894240" cy="173520"/>
          </a:xfrm>
          <a:prstGeom prst="rect">
            <a:avLst/>
          </a:prstGeom>
          <a:noFill/>
          <a:ln>
            <a:noFill/>
          </a:ln>
        </p:spPr>
        <p:style>
          <a:lnRef idx="0"/>
          <a:fillRef idx="0"/>
          <a:effectRef idx="0"/>
          <a:fontRef idx="minor"/>
        </p:style>
      </p:sp>
      <p:sp>
        <p:nvSpPr>
          <p:cNvPr id="598" name="CustomShape 3"/>
          <p:cNvSpPr/>
          <p:nvPr/>
        </p:nvSpPr>
        <p:spPr>
          <a:xfrm>
            <a:off x="608760" y="303840"/>
            <a:ext cx="8058960" cy="606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9" name="CustomShape 4"/>
          <p:cNvSpPr/>
          <p:nvPr/>
        </p:nvSpPr>
        <p:spPr>
          <a:xfrm>
            <a:off x="369000" y="4290120"/>
            <a:ext cx="8771400" cy="36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600" name="CustomShape 5"/>
          <p:cNvSpPr/>
          <p:nvPr/>
        </p:nvSpPr>
        <p:spPr>
          <a:xfrm>
            <a:off x="1795320" y="6410160"/>
            <a:ext cx="49122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1"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CAB736F-7196-4255-9E5C-C025DC8EB91A}"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120960" y="1953000"/>
            <a:ext cx="8599320" cy="37746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320">
              <a:lnSpc>
                <a:spcPct val="100000"/>
              </a:lnSpc>
            </a:pPr>
            <a:endParaRPr b="0" lang="fr-FR" sz="1800" spc="-1" strike="noStrike">
              <a:latin typeface="Arial"/>
            </a:endParaRPr>
          </a:p>
        </p:txBody>
      </p:sp>
      <p:sp>
        <p:nvSpPr>
          <p:cNvPr id="603" name="CustomShape 2"/>
          <p:cNvSpPr/>
          <p:nvPr/>
        </p:nvSpPr>
        <p:spPr>
          <a:xfrm>
            <a:off x="1332000" y="6321600"/>
            <a:ext cx="6474240" cy="17352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604" name="CustomShape 3"/>
          <p:cNvSpPr/>
          <p:nvPr/>
        </p:nvSpPr>
        <p:spPr>
          <a:xfrm>
            <a:off x="7883640" y="6321600"/>
            <a:ext cx="894240" cy="173520"/>
          </a:xfrm>
          <a:prstGeom prst="rect">
            <a:avLst/>
          </a:prstGeom>
          <a:noFill/>
          <a:ln>
            <a:noFill/>
          </a:ln>
        </p:spPr>
        <p:style>
          <a:lnRef idx="0"/>
          <a:fillRef idx="0"/>
          <a:effectRef idx="0"/>
          <a:fontRef idx="minor"/>
        </p:style>
      </p:sp>
      <p:sp>
        <p:nvSpPr>
          <p:cNvPr id="605" name="CustomShape 4"/>
          <p:cNvSpPr/>
          <p:nvPr/>
        </p:nvSpPr>
        <p:spPr>
          <a:xfrm>
            <a:off x="214560" y="188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6" name="CustomShape 5"/>
          <p:cNvSpPr/>
          <p:nvPr/>
        </p:nvSpPr>
        <p:spPr>
          <a:xfrm>
            <a:off x="1332000" y="6410160"/>
            <a:ext cx="53319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7"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195F171-0929-41D8-A914-8DC9BB42B09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08" name="CustomShape 7"/>
          <p:cNvSpPr/>
          <p:nvPr/>
        </p:nvSpPr>
        <p:spPr>
          <a:xfrm>
            <a:off x="131400" y="855360"/>
            <a:ext cx="8970480" cy="361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9" name="CustomShape 8"/>
          <p:cNvSpPr/>
          <p:nvPr/>
        </p:nvSpPr>
        <p:spPr>
          <a:xfrm>
            <a:off x="144000" y="1252440"/>
            <a:ext cx="4659480" cy="4475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10" name="" descr=""/>
          <p:cNvPicPr/>
          <p:nvPr/>
        </p:nvPicPr>
        <p:blipFill>
          <a:blip r:embed="rId1"/>
          <a:srcRect l="57452" t="42554" r="0" b="1339"/>
          <a:stretch/>
        </p:blipFill>
        <p:spPr>
          <a:xfrm>
            <a:off x="5256000" y="2016360"/>
            <a:ext cx="3886200" cy="302184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457200" y="274680"/>
            <a:ext cx="8224560" cy="113796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7" name="CustomShape 2"/>
          <p:cNvSpPr/>
          <p:nvPr/>
        </p:nvSpPr>
        <p:spPr>
          <a:xfrm>
            <a:off x="457200" y="1661040"/>
            <a:ext cx="4627800" cy="4475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Déconnexion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8" name="Image 3" descr=""/>
          <p:cNvPicPr/>
          <p:nvPr/>
        </p:nvPicPr>
        <p:blipFill>
          <a:blip r:embed="rId1"/>
          <a:srcRect l="34382" t="26335" r="33900" b="30385"/>
          <a:stretch/>
        </p:blipFill>
        <p:spPr>
          <a:xfrm>
            <a:off x="6067800" y="1416600"/>
            <a:ext cx="2697120" cy="2213280"/>
          </a:xfrm>
          <a:prstGeom prst="rect">
            <a:avLst/>
          </a:prstGeom>
          <a:ln>
            <a:noFill/>
          </a:ln>
        </p:spPr>
      </p:pic>
      <p:sp>
        <p:nvSpPr>
          <p:cNvPr id="189" name="CustomShape 3"/>
          <p:cNvSpPr/>
          <p:nvPr/>
        </p:nvSpPr>
        <p:spPr>
          <a:xfrm>
            <a:off x="42480" y="34056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191" name="" descr=""/>
          <p:cNvPicPr/>
          <p:nvPr/>
        </p:nvPicPr>
        <p:blipFill>
          <a:blip r:embed="rId2"/>
          <a:srcRect l="30320" t="22164" r="31093" b="19035"/>
          <a:stretch/>
        </p:blipFill>
        <p:spPr>
          <a:xfrm>
            <a:off x="5688000" y="3741480"/>
            <a:ext cx="3278520" cy="28101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1866600" y="6381720"/>
            <a:ext cx="478944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12"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04B9A97-E5F3-42E4-A7D6-65E4D306ABF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13" name="" descr=""/>
          <p:cNvPicPr/>
          <p:nvPr/>
        </p:nvPicPr>
        <p:blipFill>
          <a:blip r:embed="rId1"/>
          <a:srcRect l="58239" t="44026" r="792" b="1199"/>
          <a:stretch/>
        </p:blipFill>
        <p:spPr>
          <a:xfrm>
            <a:off x="1296000" y="1440000"/>
            <a:ext cx="3741840" cy="2949840"/>
          </a:xfrm>
          <a:prstGeom prst="rect">
            <a:avLst/>
          </a:prstGeom>
          <a:ln>
            <a:noFill/>
          </a:ln>
        </p:spPr>
      </p:pic>
      <p:sp>
        <p:nvSpPr>
          <p:cNvPr id="614" name="CustomShape 3"/>
          <p:cNvSpPr/>
          <p:nvPr/>
        </p:nvSpPr>
        <p:spPr>
          <a:xfrm flipH="1" flipV="1">
            <a:off x="4875120" y="1960200"/>
            <a:ext cx="1185480" cy="46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5" name="CustomShape 4"/>
          <p:cNvSpPr/>
          <p:nvPr/>
        </p:nvSpPr>
        <p:spPr>
          <a:xfrm flipH="1" flipV="1">
            <a:off x="4461840" y="3741840"/>
            <a:ext cx="1798200" cy="502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6" name="CustomShape 5"/>
          <p:cNvSpPr/>
          <p:nvPr/>
        </p:nvSpPr>
        <p:spPr>
          <a:xfrm flipH="1">
            <a:off x="4302720" y="2628000"/>
            <a:ext cx="1813320" cy="934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7" name="CustomShape 6"/>
          <p:cNvSpPr/>
          <p:nvPr/>
        </p:nvSpPr>
        <p:spPr>
          <a:xfrm>
            <a:off x="6310440" y="1818720"/>
            <a:ext cx="1997280" cy="361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8" name="CustomShape 7"/>
          <p:cNvSpPr/>
          <p:nvPr/>
        </p:nvSpPr>
        <p:spPr>
          <a:xfrm>
            <a:off x="1321920" y="1752480"/>
            <a:ext cx="2937600" cy="634680"/>
          </a:xfrm>
          <a:prstGeom prst="rect">
            <a:avLst/>
          </a:prstGeom>
          <a:noFill/>
          <a:ln>
            <a:noFill/>
          </a:ln>
        </p:spPr>
        <p:style>
          <a:lnRef idx="0"/>
          <a:fillRef idx="0"/>
          <a:effectRef idx="0"/>
          <a:fontRef idx="minor"/>
        </p:style>
      </p:sp>
      <p:sp>
        <p:nvSpPr>
          <p:cNvPr id="619" name="CustomShape 8"/>
          <p:cNvSpPr/>
          <p:nvPr/>
        </p:nvSpPr>
        <p:spPr>
          <a:xfrm>
            <a:off x="6310440" y="2304000"/>
            <a:ext cx="1882080" cy="1184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20" name="CustomShape 9"/>
          <p:cNvSpPr/>
          <p:nvPr/>
        </p:nvSpPr>
        <p:spPr>
          <a:xfrm>
            <a:off x="6310440" y="3778920"/>
            <a:ext cx="1882080" cy="1731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21" name="CustomShape 10"/>
          <p:cNvSpPr/>
          <p:nvPr/>
        </p:nvSpPr>
        <p:spPr>
          <a:xfrm>
            <a:off x="214560" y="188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22" name="CustomShape 11"/>
          <p:cNvSpPr/>
          <p:nvPr/>
        </p:nvSpPr>
        <p:spPr>
          <a:xfrm flipV="1">
            <a:off x="4787640" y="2720160"/>
            <a:ext cx="360" cy="6868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23" name="CustomShape 12"/>
          <p:cNvSpPr/>
          <p:nvPr/>
        </p:nvSpPr>
        <p:spPr>
          <a:xfrm>
            <a:off x="3312000" y="4786920"/>
            <a:ext cx="2878200" cy="395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24" name="CustomShape 13"/>
          <p:cNvSpPr/>
          <p:nvPr/>
        </p:nvSpPr>
        <p:spPr>
          <a:xfrm>
            <a:off x="910440" y="5362920"/>
            <a:ext cx="6935760" cy="611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6125760" y="1473840"/>
            <a:ext cx="2588400" cy="3377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6" name="CustomShape 2"/>
          <p:cNvSpPr/>
          <p:nvPr/>
        </p:nvSpPr>
        <p:spPr>
          <a:xfrm>
            <a:off x="214560" y="188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7" name="" descr=""/>
          <p:cNvPicPr/>
          <p:nvPr/>
        </p:nvPicPr>
        <p:blipFill>
          <a:blip r:embed="rId1"/>
          <a:srcRect l="19339" t="7600" r="38720" b="60879"/>
          <a:stretch/>
        </p:blipFill>
        <p:spPr>
          <a:xfrm>
            <a:off x="1656360" y="1296360"/>
            <a:ext cx="3309840" cy="215784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170640" y="1052640"/>
            <a:ext cx="8652240" cy="1996560"/>
          </a:xfrm>
          <a:prstGeom prst="rect">
            <a:avLst/>
          </a:prstGeom>
          <a:noFill/>
          <a:ln>
            <a:noFill/>
          </a:ln>
        </p:spPr>
        <p:style>
          <a:lnRef idx="0"/>
          <a:fillRef idx="0"/>
          <a:effectRef idx="0"/>
          <a:fontRef idx="minor"/>
        </p:style>
      </p:sp>
      <p:sp>
        <p:nvSpPr>
          <p:cNvPr id="629" name="CustomShape 2"/>
          <p:cNvSpPr/>
          <p:nvPr/>
        </p:nvSpPr>
        <p:spPr>
          <a:xfrm>
            <a:off x="170640" y="1120680"/>
            <a:ext cx="8887320" cy="4171320"/>
          </a:xfrm>
          <a:prstGeom prst="rect">
            <a:avLst/>
          </a:prstGeom>
          <a:noFill/>
          <a:ln>
            <a:noFill/>
          </a:ln>
        </p:spPr>
        <p:style>
          <a:lnRef idx="0"/>
          <a:fillRef idx="0"/>
          <a:effectRef idx="0"/>
          <a:fontRef idx="minor"/>
        </p:style>
      </p:sp>
      <p:sp>
        <p:nvSpPr>
          <p:cNvPr id="630" name="CustomShape 3"/>
          <p:cNvSpPr/>
          <p:nvPr/>
        </p:nvSpPr>
        <p:spPr>
          <a:xfrm>
            <a:off x="1332000" y="6321600"/>
            <a:ext cx="6474240" cy="173520"/>
          </a:xfrm>
          <a:prstGeom prst="rect">
            <a:avLst/>
          </a:prstGeom>
          <a:noFill/>
          <a:ln>
            <a:noFill/>
          </a:ln>
        </p:spPr>
        <p:style>
          <a:lnRef idx="0"/>
          <a:fillRef idx="0"/>
          <a:effectRef idx="0"/>
          <a:fontRef idx="minor"/>
        </p:style>
      </p:sp>
      <p:sp>
        <p:nvSpPr>
          <p:cNvPr id="631" name="CustomShape 4"/>
          <p:cNvSpPr/>
          <p:nvPr/>
        </p:nvSpPr>
        <p:spPr>
          <a:xfrm>
            <a:off x="7883640" y="6321600"/>
            <a:ext cx="894240" cy="173520"/>
          </a:xfrm>
          <a:prstGeom prst="rect">
            <a:avLst/>
          </a:prstGeom>
          <a:noFill/>
          <a:ln>
            <a:noFill/>
          </a:ln>
        </p:spPr>
        <p:style>
          <a:lnRef idx="0"/>
          <a:fillRef idx="0"/>
          <a:effectRef idx="0"/>
          <a:fontRef idx="minor"/>
        </p:style>
      </p:sp>
      <p:sp>
        <p:nvSpPr>
          <p:cNvPr id="632" name="CustomShape 5"/>
          <p:cNvSpPr/>
          <p:nvPr/>
        </p:nvSpPr>
        <p:spPr>
          <a:xfrm>
            <a:off x="170640" y="353160"/>
            <a:ext cx="8652240" cy="637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33" name="CustomShape 6"/>
          <p:cNvSpPr/>
          <p:nvPr/>
        </p:nvSpPr>
        <p:spPr>
          <a:xfrm>
            <a:off x="125640" y="1229040"/>
            <a:ext cx="8652240" cy="52704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34" name="CustomShape 7"/>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1592F0D-3BC7-49DC-A675-48CE9EA42C0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5" name="Image 8" descr=""/>
          <p:cNvPicPr/>
          <p:nvPr/>
        </p:nvPicPr>
        <p:blipFill>
          <a:blip r:embed="rId1"/>
          <a:stretch/>
        </p:blipFill>
        <p:spPr>
          <a:xfrm>
            <a:off x="360000" y="2304000"/>
            <a:ext cx="8118360" cy="1135080"/>
          </a:xfrm>
          <a:prstGeom prst="rect">
            <a:avLst/>
          </a:prstGeom>
          <a:ln>
            <a:noFill/>
          </a:ln>
        </p:spPr>
      </p:pic>
      <p:sp>
        <p:nvSpPr>
          <p:cNvPr id="636" name="CustomShape 8"/>
          <p:cNvSpPr/>
          <p:nvPr/>
        </p:nvSpPr>
        <p:spPr>
          <a:xfrm>
            <a:off x="216000" y="4464000"/>
            <a:ext cx="231120" cy="106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7" name="Image 19" descr=""/>
          <p:cNvPicPr/>
          <p:nvPr/>
        </p:nvPicPr>
        <p:blipFill>
          <a:blip r:embed="rId2"/>
          <a:srcRect l="17383" t="36993" r="77477" b="22753"/>
          <a:stretch/>
        </p:blipFill>
        <p:spPr>
          <a:xfrm>
            <a:off x="4341240" y="5688000"/>
            <a:ext cx="410040" cy="453240"/>
          </a:xfrm>
          <a:prstGeom prst="rect">
            <a:avLst/>
          </a:prstGeom>
          <a:ln>
            <a:noFill/>
          </a:ln>
        </p:spPr>
      </p:pic>
      <p:sp>
        <p:nvSpPr>
          <p:cNvPr id="638" name="CustomShape 9"/>
          <p:cNvSpPr/>
          <p:nvPr/>
        </p:nvSpPr>
        <p:spPr>
          <a:xfrm>
            <a:off x="272160" y="5976000"/>
            <a:ext cx="231120" cy="106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9" name="Image 8" descr=""/>
          <p:cNvPicPr/>
          <p:nvPr/>
        </p:nvPicPr>
        <p:blipFill>
          <a:blip r:embed="rId3"/>
          <a:srcRect l="81996" t="41368" r="12788" b="27566"/>
          <a:stretch/>
        </p:blipFill>
        <p:spPr>
          <a:xfrm>
            <a:off x="3600000" y="4258440"/>
            <a:ext cx="415800" cy="348840"/>
          </a:xfrm>
          <a:prstGeom prst="rect">
            <a:avLst/>
          </a:prstGeom>
          <a:ln>
            <a:noFill/>
          </a:ln>
        </p:spPr>
      </p:pic>
      <p:sp>
        <p:nvSpPr>
          <p:cNvPr id="640" name="CustomShape 10"/>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1114920" y="6449040"/>
            <a:ext cx="562464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2"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D7FF018-4092-4183-8962-CE179249601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43" name="Image 3" descr=""/>
          <p:cNvPicPr/>
          <p:nvPr/>
        </p:nvPicPr>
        <p:blipFill>
          <a:blip r:embed="rId1"/>
          <a:stretch/>
        </p:blipFill>
        <p:spPr>
          <a:xfrm>
            <a:off x="1114920" y="43560"/>
            <a:ext cx="6910200" cy="649116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CustomShape 1"/>
          <p:cNvSpPr/>
          <p:nvPr/>
        </p:nvSpPr>
        <p:spPr>
          <a:xfrm>
            <a:off x="170640" y="1052640"/>
            <a:ext cx="8652240" cy="1996560"/>
          </a:xfrm>
          <a:prstGeom prst="rect">
            <a:avLst/>
          </a:prstGeom>
          <a:noFill/>
          <a:ln>
            <a:noFill/>
          </a:ln>
        </p:spPr>
        <p:style>
          <a:lnRef idx="0"/>
          <a:fillRef idx="0"/>
          <a:effectRef idx="0"/>
          <a:fontRef idx="minor"/>
        </p:style>
      </p:sp>
      <p:sp>
        <p:nvSpPr>
          <p:cNvPr id="645" name="CustomShape 2"/>
          <p:cNvSpPr/>
          <p:nvPr/>
        </p:nvSpPr>
        <p:spPr>
          <a:xfrm>
            <a:off x="170640" y="1120680"/>
            <a:ext cx="8887320" cy="4171320"/>
          </a:xfrm>
          <a:prstGeom prst="rect">
            <a:avLst/>
          </a:prstGeom>
          <a:noFill/>
          <a:ln>
            <a:noFill/>
          </a:ln>
        </p:spPr>
        <p:style>
          <a:lnRef idx="0"/>
          <a:fillRef idx="0"/>
          <a:effectRef idx="0"/>
          <a:fontRef idx="minor"/>
        </p:style>
      </p:sp>
      <p:sp>
        <p:nvSpPr>
          <p:cNvPr id="646" name="CustomShape 3"/>
          <p:cNvSpPr/>
          <p:nvPr/>
        </p:nvSpPr>
        <p:spPr>
          <a:xfrm>
            <a:off x="1332000" y="6321600"/>
            <a:ext cx="6474240" cy="173520"/>
          </a:xfrm>
          <a:prstGeom prst="rect">
            <a:avLst/>
          </a:prstGeom>
          <a:noFill/>
          <a:ln>
            <a:noFill/>
          </a:ln>
        </p:spPr>
        <p:style>
          <a:lnRef idx="0"/>
          <a:fillRef idx="0"/>
          <a:effectRef idx="0"/>
          <a:fontRef idx="minor"/>
        </p:style>
      </p:sp>
      <p:sp>
        <p:nvSpPr>
          <p:cNvPr id="647" name="CustomShape 4"/>
          <p:cNvSpPr/>
          <p:nvPr/>
        </p:nvSpPr>
        <p:spPr>
          <a:xfrm>
            <a:off x="7883640" y="6321600"/>
            <a:ext cx="894240" cy="173520"/>
          </a:xfrm>
          <a:prstGeom prst="rect">
            <a:avLst/>
          </a:prstGeom>
          <a:noFill/>
          <a:ln>
            <a:noFill/>
          </a:ln>
        </p:spPr>
        <p:style>
          <a:lnRef idx="0"/>
          <a:fillRef idx="0"/>
          <a:effectRef idx="0"/>
          <a:fontRef idx="minor"/>
        </p:style>
      </p:sp>
      <p:sp>
        <p:nvSpPr>
          <p:cNvPr id="648" name="CustomShape 5"/>
          <p:cNvSpPr/>
          <p:nvPr/>
        </p:nvSpPr>
        <p:spPr>
          <a:xfrm>
            <a:off x="170640" y="353160"/>
            <a:ext cx="8652240" cy="637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9" name="CustomShape 6"/>
          <p:cNvSpPr/>
          <p:nvPr/>
        </p:nvSpPr>
        <p:spPr>
          <a:xfrm>
            <a:off x="243000" y="994680"/>
            <a:ext cx="8652240" cy="58802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50" name="CustomShape 7"/>
          <p:cNvSpPr/>
          <p:nvPr/>
        </p:nvSpPr>
        <p:spPr>
          <a:xfrm>
            <a:off x="1652760" y="6427800"/>
            <a:ext cx="55026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51" name="CustomShape 8"/>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3740880-877A-4299-B125-46B86025AB5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52" name="CustomShape 9"/>
          <p:cNvSpPr/>
          <p:nvPr/>
        </p:nvSpPr>
        <p:spPr>
          <a:xfrm>
            <a:off x="288000" y="2017800"/>
            <a:ext cx="402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3" name="CustomShape 10"/>
          <p:cNvSpPr/>
          <p:nvPr/>
        </p:nvSpPr>
        <p:spPr>
          <a:xfrm>
            <a:off x="288000" y="3529800"/>
            <a:ext cx="402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4" name="Image 9" descr=""/>
          <p:cNvPicPr/>
          <p:nvPr/>
        </p:nvPicPr>
        <p:blipFill>
          <a:blip r:embed="rId1"/>
          <a:stretch/>
        </p:blipFill>
        <p:spPr>
          <a:xfrm>
            <a:off x="546840" y="3944880"/>
            <a:ext cx="8044560" cy="1192680"/>
          </a:xfrm>
          <a:prstGeom prst="rect">
            <a:avLst/>
          </a:prstGeom>
          <a:ln>
            <a:noFill/>
          </a:ln>
        </p:spPr>
      </p:pic>
      <p:sp>
        <p:nvSpPr>
          <p:cNvPr id="655"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6" name="CustomShape 12"/>
          <p:cNvSpPr/>
          <p:nvPr/>
        </p:nvSpPr>
        <p:spPr>
          <a:xfrm flipH="1">
            <a:off x="2607480" y="3793680"/>
            <a:ext cx="360" cy="67752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CustomShape 1"/>
          <p:cNvSpPr/>
          <p:nvPr/>
        </p:nvSpPr>
        <p:spPr>
          <a:xfrm>
            <a:off x="251640" y="1124640"/>
            <a:ext cx="8802720" cy="19108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8" name="CustomShape 2"/>
          <p:cNvSpPr/>
          <p:nvPr/>
        </p:nvSpPr>
        <p:spPr>
          <a:xfrm>
            <a:off x="7883640" y="6321600"/>
            <a:ext cx="894240" cy="173520"/>
          </a:xfrm>
          <a:prstGeom prst="rect">
            <a:avLst/>
          </a:prstGeom>
          <a:noFill/>
          <a:ln>
            <a:noFill/>
          </a:ln>
        </p:spPr>
        <p:style>
          <a:lnRef idx="0"/>
          <a:fillRef idx="0"/>
          <a:effectRef idx="0"/>
          <a:fontRef idx="minor"/>
        </p:style>
      </p:sp>
      <p:sp>
        <p:nvSpPr>
          <p:cNvPr id="659" name="CustomShape 3"/>
          <p:cNvSpPr/>
          <p:nvPr/>
        </p:nvSpPr>
        <p:spPr>
          <a:xfrm>
            <a:off x="608760" y="303840"/>
            <a:ext cx="8058960" cy="662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60" name="CustomShape 4"/>
          <p:cNvSpPr/>
          <p:nvPr/>
        </p:nvSpPr>
        <p:spPr>
          <a:xfrm>
            <a:off x="364320" y="1732320"/>
            <a:ext cx="282960" cy="1389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1" name="CustomShape 5"/>
          <p:cNvSpPr/>
          <p:nvPr/>
        </p:nvSpPr>
        <p:spPr>
          <a:xfrm>
            <a:off x="741960" y="3390480"/>
            <a:ext cx="282960" cy="1389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2" name="CustomShape 6"/>
          <p:cNvSpPr/>
          <p:nvPr/>
        </p:nvSpPr>
        <p:spPr>
          <a:xfrm>
            <a:off x="383760" y="5189040"/>
            <a:ext cx="8757360" cy="1276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63" name="Image 4" descr=""/>
          <p:cNvPicPr/>
          <p:nvPr/>
        </p:nvPicPr>
        <p:blipFill>
          <a:blip r:embed="rId1"/>
          <a:srcRect l="13728" t="19344" r="17128" b="16398"/>
          <a:stretch/>
        </p:blipFill>
        <p:spPr>
          <a:xfrm>
            <a:off x="7327080" y="1639080"/>
            <a:ext cx="315360" cy="332640"/>
          </a:xfrm>
          <a:prstGeom prst="rect">
            <a:avLst/>
          </a:prstGeom>
          <a:ln>
            <a:noFill/>
          </a:ln>
        </p:spPr>
      </p:pic>
      <p:sp>
        <p:nvSpPr>
          <p:cNvPr id="664" name="CustomShape 7"/>
          <p:cNvSpPr/>
          <p:nvPr/>
        </p:nvSpPr>
        <p:spPr>
          <a:xfrm>
            <a:off x="2257560" y="6523560"/>
            <a:ext cx="47617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5" name="CustomShape 8"/>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84B77618-ADD6-4265-A7E3-E78053EDD4C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6" name="Image 1" descr=""/>
          <p:cNvPicPr/>
          <p:nvPr/>
        </p:nvPicPr>
        <p:blipFill>
          <a:blip r:embed="rId2"/>
          <a:stretch/>
        </p:blipFill>
        <p:spPr>
          <a:xfrm>
            <a:off x="608760" y="3755520"/>
            <a:ext cx="8158320" cy="1166400"/>
          </a:xfrm>
          <a:prstGeom prst="rect">
            <a:avLst/>
          </a:prstGeom>
          <a:ln>
            <a:noFill/>
          </a:ln>
        </p:spPr>
      </p:pic>
      <p:sp>
        <p:nvSpPr>
          <p:cNvPr id="667" name="CustomShape 9"/>
          <p:cNvSpPr/>
          <p:nvPr/>
        </p:nvSpPr>
        <p:spPr>
          <a:xfrm flipH="1">
            <a:off x="1766160" y="3657600"/>
            <a:ext cx="90360" cy="6451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8" name="CustomShape 10"/>
          <p:cNvSpPr/>
          <p:nvPr/>
        </p:nvSpPr>
        <p:spPr>
          <a:xfrm>
            <a:off x="648000" y="5328000"/>
            <a:ext cx="282960" cy="1389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9" name="CustomShape 11"/>
          <p:cNvSpPr/>
          <p:nvPr/>
        </p:nvSpPr>
        <p:spPr>
          <a:xfrm>
            <a:off x="141120" y="3253320"/>
            <a:ext cx="8757360" cy="542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1963800" y="6511680"/>
            <a:ext cx="51969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71" name="CustomShape 2"/>
          <p:cNvSpPr/>
          <p:nvPr/>
        </p:nvSpPr>
        <p:spPr>
          <a:xfrm>
            <a:off x="6424560" y="635616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9E7306F-784F-48B8-847E-3D657ED3B77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72" name="Image 3" descr=""/>
          <p:cNvPicPr/>
          <p:nvPr/>
        </p:nvPicPr>
        <p:blipFill>
          <a:blip r:embed="rId1"/>
          <a:stretch/>
        </p:blipFill>
        <p:spPr>
          <a:xfrm>
            <a:off x="1184040" y="43560"/>
            <a:ext cx="6910200" cy="649116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503640" y="1052640"/>
            <a:ext cx="7985880" cy="390240"/>
          </a:xfrm>
          <a:prstGeom prst="rect">
            <a:avLst/>
          </a:prstGeom>
          <a:noFill/>
          <a:ln>
            <a:noFill/>
          </a:ln>
        </p:spPr>
        <p:style>
          <a:lnRef idx="0"/>
          <a:fillRef idx="0"/>
          <a:effectRef idx="0"/>
          <a:fontRef idx="minor"/>
        </p:style>
      </p:sp>
      <p:sp>
        <p:nvSpPr>
          <p:cNvPr id="674" name="CustomShape 2"/>
          <p:cNvSpPr/>
          <p:nvPr/>
        </p:nvSpPr>
        <p:spPr>
          <a:xfrm>
            <a:off x="125640" y="1481760"/>
            <a:ext cx="8887320" cy="417132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marL="216000" indent="-215280" algn="just">
              <a:lnSpc>
                <a:spcPct val="100000"/>
              </a:lnSpc>
              <a:buClr>
                <a:srgbClr val="44546a"/>
              </a:buClr>
              <a:buSzPct val="45000"/>
              <a:buFont typeface="Wingdings" charset="2"/>
              <a:buChar char=""/>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marL="216000" indent="-21528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marL="216000" indent="-21528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marL="216000" indent="-21528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5" name="CustomShape 3"/>
          <p:cNvSpPr/>
          <p:nvPr/>
        </p:nvSpPr>
        <p:spPr>
          <a:xfrm>
            <a:off x="1332000" y="6321600"/>
            <a:ext cx="6474240" cy="173520"/>
          </a:xfrm>
          <a:prstGeom prst="rect">
            <a:avLst/>
          </a:prstGeom>
          <a:noFill/>
          <a:ln>
            <a:noFill/>
          </a:ln>
        </p:spPr>
        <p:style>
          <a:lnRef idx="0"/>
          <a:fillRef idx="0"/>
          <a:effectRef idx="0"/>
          <a:fontRef idx="minor"/>
        </p:style>
      </p:sp>
      <p:sp>
        <p:nvSpPr>
          <p:cNvPr id="676" name="CustomShape 4"/>
          <p:cNvSpPr/>
          <p:nvPr/>
        </p:nvSpPr>
        <p:spPr>
          <a:xfrm>
            <a:off x="7883640" y="6321600"/>
            <a:ext cx="894240" cy="173520"/>
          </a:xfrm>
          <a:prstGeom prst="rect">
            <a:avLst/>
          </a:prstGeom>
          <a:noFill/>
          <a:ln>
            <a:noFill/>
          </a:ln>
        </p:spPr>
        <p:style>
          <a:lnRef idx="0"/>
          <a:fillRef idx="0"/>
          <a:effectRef idx="0"/>
          <a:fontRef idx="minor"/>
        </p:style>
      </p:sp>
      <p:sp>
        <p:nvSpPr>
          <p:cNvPr id="677" name="CustomShape 5"/>
          <p:cNvSpPr/>
          <p:nvPr/>
        </p:nvSpPr>
        <p:spPr>
          <a:xfrm>
            <a:off x="125640" y="332640"/>
            <a:ext cx="8887320" cy="805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8"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58BB6EF-517E-46BA-8BDC-9B9EED3B3FD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79" name="CustomShape 7"/>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1710000" y="2836440"/>
            <a:ext cx="462600" cy="170640"/>
          </a:xfrm>
          <a:prstGeom prst="rect">
            <a:avLst/>
          </a:prstGeom>
          <a:solidFill>
            <a:srgbClr val="ffffff"/>
          </a:solidFill>
          <a:ln>
            <a:noFill/>
          </a:ln>
        </p:spPr>
        <p:style>
          <a:lnRef idx="0"/>
          <a:fillRef idx="0"/>
          <a:effectRef idx="0"/>
          <a:fontRef idx="minor"/>
        </p:style>
      </p:sp>
      <p:sp>
        <p:nvSpPr>
          <p:cNvPr id="681" name="CustomShape 2"/>
          <p:cNvSpPr/>
          <p:nvPr/>
        </p:nvSpPr>
        <p:spPr>
          <a:xfrm>
            <a:off x="137520" y="2750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2" name="CustomShape 3"/>
          <p:cNvSpPr/>
          <p:nvPr/>
        </p:nvSpPr>
        <p:spPr>
          <a:xfrm>
            <a:off x="3029040" y="6356520"/>
            <a:ext cx="3082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3"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A2B25C1-452E-4684-87F6-C661EC1AA6C4}"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84" name="Image 2" descr=""/>
          <p:cNvPicPr/>
          <p:nvPr/>
        </p:nvPicPr>
        <p:blipFill>
          <a:blip r:embed="rId1"/>
          <a:srcRect l="0" t="0" r="12626" b="0"/>
          <a:stretch/>
        </p:blipFill>
        <p:spPr>
          <a:xfrm>
            <a:off x="137520" y="1045080"/>
            <a:ext cx="8798760" cy="5663160"/>
          </a:xfrm>
          <a:prstGeom prst="rect">
            <a:avLst/>
          </a:prstGeom>
          <a:ln>
            <a:noFill/>
          </a:ln>
        </p:spPr>
      </p:pic>
      <p:sp>
        <p:nvSpPr>
          <p:cNvPr id="685" name="CustomShape 5"/>
          <p:cNvSpPr/>
          <p:nvPr/>
        </p:nvSpPr>
        <p:spPr>
          <a:xfrm>
            <a:off x="7479000" y="6081480"/>
            <a:ext cx="280800" cy="824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6" name="CustomShape 6"/>
          <p:cNvSpPr/>
          <p:nvPr/>
        </p:nvSpPr>
        <p:spPr>
          <a:xfrm>
            <a:off x="8352000" y="4464000"/>
            <a:ext cx="717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7" name="CustomShape 7"/>
          <p:cNvSpPr/>
          <p:nvPr/>
        </p:nvSpPr>
        <p:spPr>
          <a:xfrm>
            <a:off x="8352000" y="5004360"/>
            <a:ext cx="717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8" name="Line 8"/>
          <p:cNvSpPr/>
          <p:nvPr/>
        </p:nvSpPr>
        <p:spPr>
          <a:xfrm flipH="1">
            <a:off x="8064000" y="4680000"/>
            <a:ext cx="360000" cy="360"/>
          </a:xfrm>
          <a:prstGeom prst="line">
            <a:avLst/>
          </a:prstGeom>
          <a:ln>
            <a:noFill/>
          </a:ln>
        </p:spPr>
        <p:style>
          <a:lnRef idx="0"/>
          <a:fillRef idx="0"/>
          <a:effectRef idx="0"/>
          <a:fontRef idx="minor"/>
        </p:style>
      </p:sp>
      <p:sp>
        <p:nvSpPr>
          <p:cNvPr id="689"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457200" y="1604520"/>
            <a:ext cx="8224560" cy="3972600"/>
          </a:xfrm>
          <a:prstGeom prst="rect">
            <a:avLst/>
          </a:prstGeom>
          <a:noFill/>
          <a:ln>
            <a:noFill/>
          </a:ln>
        </p:spPr>
        <p:style>
          <a:lnRef idx="0"/>
          <a:fillRef idx="0"/>
          <a:effectRef idx="0"/>
          <a:fontRef idx="minor"/>
        </p:style>
      </p:sp>
      <p:sp>
        <p:nvSpPr>
          <p:cNvPr id="691" name="CustomShape 2"/>
          <p:cNvSpPr/>
          <p:nvPr/>
        </p:nvSpPr>
        <p:spPr>
          <a:xfrm>
            <a:off x="457200" y="322560"/>
            <a:ext cx="8224560" cy="6109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2" name="Image 5" descr=""/>
          <p:cNvPicPr/>
          <p:nvPr/>
        </p:nvPicPr>
        <p:blipFill>
          <a:blip r:embed="rId1"/>
          <a:srcRect l="1014" t="514" r="4606" b="-514"/>
          <a:stretch/>
        </p:blipFill>
        <p:spPr>
          <a:xfrm>
            <a:off x="119880" y="1233360"/>
            <a:ext cx="8926560" cy="5318280"/>
          </a:xfrm>
          <a:prstGeom prst="rect">
            <a:avLst/>
          </a:prstGeom>
          <a:ln>
            <a:noFill/>
          </a:ln>
        </p:spPr>
      </p:pic>
      <p:sp>
        <p:nvSpPr>
          <p:cNvPr id="693"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4A97B067-739A-4EB8-B204-7B913E9138C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4" name="CustomShape 4"/>
          <p:cNvSpPr/>
          <p:nvPr/>
        </p:nvSpPr>
        <p:spPr>
          <a:xfrm>
            <a:off x="8352000" y="3816360"/>
            <a:ext cx="717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5" name="CustomShape 5"/>
          <p:cNvSpPr/>
          <p:nvPr/>
        </p:nvSpPr>
        <p:spPr>
          <a:xfrm>
            <a:off x="8352000" y="4608360"/>
            <a:ext cx="717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457200" y="274680"/>
            <a:ext cx="8224560" cy="1137960"/>
          </a:xfrm>
          <a:prstGeom prst="rect">
            <a:avLst/>
          </a:prstGeom>
          <a:noFill/>
          <a:ln>
            <a:noFill/>
          </a:ln>
        </p:spPr>
        <p:style>
          <a:lnRef idx="0"/>
          <a:fillRef idx="0"/>
          <a:effectRef idx="0"/>
          <a:fontRef idx="minor"/>
        </p:style>
      </p:sp>
      <p:sp>
        <p:nvSpPr>
          <p:cNvPr id="193" name="CustomShape 2"/>
          <p:cNvSpPr/>
          <p:nvPr/>
        </p:nvSpPr>
        <p:spPr>
          <a:xfrm>
            <a:off x="6553080" y="6356520"/>
            <a:ext cx="2128680" cy="360000"/>
          </a:xfrm>
          <a:prstGeom prst="rect">
            <a:avLst/>
          </a:prstGeom>
          <a:noFill/>
          <a:ln>
            <a:noFill/>
          </a:ln>
        </p:spPr>
        <p:style>
          <a:lnRef idx="0"/>
          <a:fillRef idx="0"/>
          <a:effectRef idx="0"/>
          <a:fontRef idx="minor"/>
        </p:style>
        <p:txBody>
          <a:bodyPr lIns="90000" rIns="90000" tIns="45000" bIns="45000" anchor="ctr"/>
          <a:p>
            <a:pPr algn="r">
              <a:lnSpc>
                <a:spcPct val="100000"/>
              </a:lnSpc>
            </a:pPr>
            <a:fld id="{C27DF6F1-D38E-498F-9F8C-088269CA21EB}" type="slidenum">
              <a:rPr b="0" lang="fr-FR" sz="1200" spc="-1" strike="noStrike">
                <a:solidFill>
                  <a:srgbClr val="8b8b8b"/>
                </a:solidFill>
                <a:latin typeface="Calibri"/>
                <a:ea typeface="DejaVu Sans"/>
              </a:rPr>
              <a:t>&lt;numéro&gt;</a:t>
            </a:fld>
            <a:endParaRPr b="0" lang="fr-FR" sz="1200" spc="-1" strike="noStrike">
              <a:latin typeface="Arial"/>
            </a:endParaRPr>
          </a:p>
        </p:txBody>
      </p:sp>
      <p:sp>
        <p:nvSpPr>
          <p:cNvPr id="194" name="CustomShape 3"/>
          <p:cNvSpPr/>
          <p:nvPr/>
        </p:nvSpPr>
        <p:spPr>
          <a:xfrm>
            <a:off x="163800" y="1700640"/>
            <a:ext cx="3912480" cy="1456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démarrer,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5" name="CustomShape 4"/>
          <p:cNvSpPr/>
          <p:nvPr/>
        </p:nvSpPr>
        <p:spPr>
          <a:xfrm>
            <a:off x="250200" y="4385880"/>
            <a:ext cx="4995720" cy="1746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Eteindre</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6" name="CustomShape 5"/>
          <p:cNvSpPr/>
          <p:nvPr/>
        </p:nvSpPr>
        <p:spPr>
          <a:xfrm>
            <a:off x="1800" y="337320"/>
            <a:ext cx="382788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sp>
        <p:nvSpPr>
          <p:cNvPr id="197" name="CustomShape 6"/>
          <p:cNvSpPr/>
          <p:nvPr/>
        </p:nvSpPr>
        <p:spPr>
          <a:xfrm>
            <a:off x="284040" y="644112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grpSp>
        <p:nvGrpSpPr>
          <p:cNvPr id="198" name="Group 7"/>
          <p:cNvGrpSpPr/>
          <p:nvPr/>
        </p:nvGrpSpPr>
        <p:grpSpPr>
          <a:xfrm>
            <a:off x="4726440" y="1413000"/>
            <a:ext cx="4344840" cy="4994280"/>
            <a:chOff x="4726440" y="1413000"/>
            <a:chExt cx="4344840" cy="4994280"/>
          </a:xfrm>
        </p:grpSpPr>
        <p:grpSp>
          <p:nvGrpSpPr>
            <p:cNvPr id="199" name="Group 8"/>
            <p:cNvGrpSpPr/>
            <p:nvPr/>
          </p:nvGrpSpPr>
          <p:grpSpPr>
            <a:xfrm>
              <a:off x="5256000" y="1413000"/>
              <a:ext cx="2951640" cy="2546640"/>
              <a:chOff x="5256000" y="1413000"/>
              <a:chExt cx="2951640" cy="2546640"/>
            </a:xfrm>
          </p:grpSpPr>
          <p:pic>
            <p:nvPicPr>
              <p:cNvPr id="200" name="" descr=""/>
              <p:cNvPicPr/>
              <p:nvPr/>
            </p:nvPicPr>
            <p:blipFill>
              <a:blip r:embed="rId1"/>
              <a:srcRect l="0" t="54715" r="69673" b="0"/>
              <a:stretch/>
            </p:blipFill>
            <p:spPr>
              <a:xfrm>
                <a:off x="5435640" y="1413000"/>
                <a:ext cx="2772000" cy="2328120"/>
              </a:xfrm>
              <a:prstGeom prst="rect">
                <a:avLst/>
              </a:prstGeom>
              <a:ln>
                <a:noFill/>
              </a:ln>
            </p:spPr>
          </p:pic>
          <p:sp>
            <p:nvSpPr>
              <p:cNvPr id="201" name="CustomShape 9"/>
              <p:cNvSpPr/>
              <p:nvPr/>
            </p:nvSpPr>
            <p:spPr>
              <a:xfrm>
                <a:off x="5256000" y="3332160"/>
                <a:ext cx="647640" cy="62748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nvGrpSpPr>
            <p:cNvPr id="202" name="Group 10"/>
            <p:cNvGrpSpPr/>
            <p:nvPr/>
          </p:nvGrpSpPr>
          <p:grpSpPr>
            <a:xfrm>
              <a:off x="4726440" y="3960000"/>
              <a:ext cx="4344840" cy="2447280"/>
              <a:chOff x="4726440" y="3960000"/>
              <a:chExt cx="4344840" cy="2447280"/>
            </a:xfrm>
          </p:grpSpPr>
          <p:pic>
            <p:nvPicPr>
              <p:cNvPr id="203" name="" descr=""/>
              <p:cNvPicPr/>
              <p:nvPr/>
            </p:nvPicPr>
            <p:blipFill>
              <a:blip r:embed="rId2"/>
              <a:srcRect l="31896" t="32320" r="33453" b="20076"/>
              <a:stretch/>
            </p:blipFill>
            <p:spPr>
              <a:xfrm>
                <a:off x="5904000" y="3960000"/>
                <a:ext cx="3167280" cy="2447280"/>
              </a:xfrm>
              <a:prstGeom prst="rect">
                <a:avLst/>
              </a:prstGeom>
              <a:ln>
                <a:noFill/>
              </a:ln>
            </p:spPr>
          </p:pic>
          <p:sp>
            <p:nvSpPr>
              <p:cNvPr id="204" name="CustomShape 11"/>
              <p:cNvSpPr/>
              <p:nvPr/>
            </p:nvSpPr>
            <p:spPr>
              <a:xfrm>
                <a:off x="4726440" y="4256640"/>
                <a:ext cx="3032640" cy="97956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grpSp>
      </p:gr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655200" y="335520"/>
            <a:ext cx="7939080" cy="6058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7" name="Image 5" descr=""/>
          <p:cNvPicPr/>
          <p:nvPr/>
        </p:nvPicPr>
        <p:blipFill>
          <a:blip r:embed="rId1"/>
          <a:srcRect l="0" t="0" r="14201" b="0"/>
          <a:stretch/>
        </p:blipFill>
        <p:spPr>
          <a:xfrm>
            <a:off x="205560" y="1060560"/>
            <a:ext cx="8838000" cy="5792760"/>
          </a:xfrm>
          <a:prstGeom prst="rect">
            <a:avLst/>
          </a:prstGeom>
          <a:ln>
            <a:solidFill>
              <a:srgbClr val="3465a4"/>
            </a:solidFill>
          </a:ln>
        </p:spPr>
      </p:pic>
      <p:sp>
        <p:nvSpPr>
          <p:cNvPr id="698"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882B33C4-F570-4DA2-9948-30269D1CF86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9" name="CustomShape 3"/>
          <p:cNvSpPr/>
          <p:nvPr/>
        </p:nvSpPr>
        <p:spPr>
          <a:xfrm>
            <a:off x="5472000" y="4668120"/>
            <a:ext cx="717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700"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CustomShape 1"/>
          <p:cNvSpPr/>
          <p:nvPr/>
        </p:nvSpPr>
        <p:spPr>
          <a:xfrm>
            <a:off x="432000" y="144000"/>
            <a:ext cx="8224560" cy="652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2" name="Image 321" descr=""/>
          <p:cNvPicPr/>
          <p:nvPr/>
        </p:nvPicPr>
        <p:blipFill>
          <a:blip r:embed="rId1"/>
          <a:srcRect l="-1259" t="73626" r="53763" b="0"/>
          <a:stretch/>
        </p:blipFill>
        <p:spPr>
          <a:xfrm>
            <a:off x="1166040" y="4587120"/>
            <a:ext cx="6594840" cy="2189160"/>
          </a:xfrm>
          <a:prstGeom prst="rect">
            <a:avLst/>
          </a:prstGeom>
          <a:ln>
            <a:noFill/>
          </a:ln>
        </p:spPr>
      </p:pic>
      <p:sp>
        <p:nvSpPr>
          <p:cNvPr id="703" name="CustomShape 2"/>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E9367200-47AB-412C-988C-71DF4A872C4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04" name="Image 6" descr=""/>
          <p:cNvPicPr/>
          <p:nvPr/>
        </p:nvPicPr>
        <p:blipFill>
          <a:blip r:embed="rId2"/>
          <a:srcRect l="45031" t="26574" r="37684" b="50528"/>
          <a:stretch/>
        </p:blipFill>
        <p:spPr>
          <a:xfrm>
            <a:off x="1944000" y="969480"/>
            <a:ext cx="5064480" cy="3275640"/>
          </a:xfrm>
          <a:prstGeom prst="rect">
            <a:avLst/>
          </a:prstGeom>
          <a:ln>
            <a:noFill/>
          </a:ln>
        </p:spPr>
      </p:pic>
      <p:sp>
        <p:nvSpPr>
          <p:cNvPr id="705" name="CustomShape 3"/>
          <p:cNvSpPr/>
          <p:nvPr/>
        </p:nvSpPr>
        <p:spPr>
          <a:xfrm>
            <a:off x="5112000" y="1572120"/>
            <a:ext cx="114912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6"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7" name="Image 4" descr=""/>
          <p:cNvPicPr/>
          <p:nvPr/>
        </p:nvPicPr>
        <p:blipFill>
          <a:blip r:embed="rId1"/>
          <a:srcRect l="0" t="0" r="7907" b="0"/>
          <a:stretch/>
        </p:blipFill>
        <p:spPr>
          <a:xfrm>
            <a:off x="101160" y="1050120"/>
            <a:ext cx="8937000" cy="5456880"/>
          </a:xfrm>
          <a:prstGeom prst="rect">
            <a:avLst/>
          </a:prstGeom>
          <a:ln>
            <a:noFill/>
          </a:ln>
        </p:spPr>
      </p:pic>
      <p:sp>
        <p:nvSpPr>
          <p:cNvPr id="708" name="CustomShape 1"/>
          <p:cNvSpPr/>
          <p:nvPr/>
        </p:nvSpPr>
        <p:spPr>
          <a:xfrm>
            <a:off x="457200" y="274320"/>
            <a:ext cx="8224560" cy="652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9" name="CustomShape 2"/>
          <p:cNvSpPr/>
          <p:nvPr/>
        </p:nvSpPr>
        <p:spPr>
          <a:xfrm>
            <a:off x="1854000" y="6539040"/>
            <a:ext cx="511380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10"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827A7A67-F88B-45D2-B07E-C3541437EC0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11" name="CustomShape 4"/>
          <p:cNvSpPr/>
          <p:nvPr/>
        </p:nvSpPr>
        <p:spPr>
          <a:xfrm>
            <a:off x="7992000" y="4536000"/>
            <a:ext cx="285120" cy="21312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457200" y="274320"/>
            <a:ext cx="8224560" cy="652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3" name="CustomShape 2"/>
          <p:cNvSpPr/>
          <p:nvPr/>
        </p:nvSpPr>
        <p:spPr>
          <a:xfrm>
            <a:off x="3029040" y="6356520"/>
            <a:ext cx="3082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4"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04E2DB99-9A82-411D-B7FD-8BB00A1B009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15" name="Image 3" descr=""/>
          <p:cNvPicPr/>
          <p:nvPr/>
        </p:nvPicPr>
        <p:blipFill>
          <a:blip r:embed="rId1"/>
          <a:srcRect l="0" t="0" r="17776" b="0"/>
          <a:stretch/>
        </p:blipFill>
        <p:spPr>
          <a:xfrm>
            <a:off x="239040" y="998280"/>
            <a:ext cx="8561520" cy="5855760"/>
          </a:xfrm>
          <a:prstGeom prst="rect">
            <a:avLst/>
          </a:prstGeom>
          <a:ln>
            <a:noFill/>
          </a:ln>
        </p:spPr>
      </p:pic>
      <p:sp>
        <p:nvSpPr>
          <p:cNvPr id="716" name="CustomShape 4"/>
          <p:cNvSpPr/>
          <p:nvPr/>
        </p:nvSpPr>
        <p:spPr>
          <a:xfrm>
            <a:off x="7213680" y="480060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5"/>
          <p:cNvSpPr/>
          <p:nvPr/>
        </p:nvSpPr>
        <p:spPr>
          <a:xfrm>
            <a:off x="7334280" y="486864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6"/>
          <p:cNvSpPr/>
          <p:nvPr/>
        </p:nvSpPr>
        <p:spPr>
          <a:xfrm>
            <a:off x="7350120" y="5037480"/>
            <a:ext cx="37692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7"/>
          <p:cNvSpPr/>
          <p:nvPr/>
        </p:nvSpPr>
        <p:spPr>
          <a:xfrm>
            <a:off x="7365960" y="495288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8"/>
          <p:cNvSpPr/>
          <p:nvPr/>
        </p:nvSpPr>
        <p:spPr>
          <a:xfrm>
            <a:off x="7334280" y="5562720"/>
            <a:ext cx="240480" cy="48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9"/>
          <p:cNvSpPr/>
          <p:nvPr/>
        </p:nvSpPr>
        <p:spPr>
          <a:xfrm>
            <a:off x="7486560" y="5419440"/>
            <a:ext cx="240480" cy="48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0"/>
          <p:cNvSpPr/>
          <p:nvPr/>
        </p:nvSpPr>
        <p:spPr>
          <a:xfrm>
            <a:off x="7151760" y="5491080"/>
            <a:ext cx="240480" cy="48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1"/>
          <p:cNvSpPr/>
          <p:nvPr/>
        </p:nvSpPr>
        <p:spPr>
          <a:xfrm>
            <a:off x="7486560" y="5333400"/>
            <a:ext cx="789120" cy="41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2"/>
          <p:cNvSpPr/>
          <p:nvPr/>
        </p:nvSpPr>
        <p:spPr>
          <a:xfrm>
            <a:off x="7273800" y="479340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3"/>
          <p:cNvSpPr/>
          <p:nvPr/>
        </p:nvSpPr>
        <p:spPr>
          <a:xfrm>
            <a:off x="7394400" y="486108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4"/>
          <p:cNvSpPr/>
          <p:nvPr/>
        </p:nvSpPr>
        <p:spPr>
          <a:xfrm>
            <a:off x="7410600" y="5030280"/>
            <a:ext cx="37692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5"/>
          <p:cNvSpPr/>
          <p:nvPr/>
        </p:nvSpPr>
        <p:spPr>
          <a:xfrm>
            <a:off x="7426440" y="4945680"/>
            <a:ext cx="361080" cy="594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6"/>
          <p:cNvSpPr/>
          <p:nvPr/>
        </p:nvSpPr>
        <p:spPr>
          <a:xfrm>
            <a:off x="7547040" y="5411880"/>
            <a:ext cx="240480" cy="48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7"/>
          <p:cNvSpPr/>
          <p:nvPr/>
        </p:nvSpPr>
        <p:spPr>
          <a:xfrm>
            <a:off x="7211880" y="5483520"/>
            <a:ext cx="240480" cy="48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8"/>
          <p:cNvSpPr/>
          <p:nvPr/>
        </p:nvSpPr>
        <p:spPr>
          <a:xfrm>
            <a:off x="7547040" y="5326200"/>
            <a:ext cx="789120" cy="41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1" name="CustomShape 19"/>
          <p:cNvSpPr/>
          <p:nvPr/>
        </p:nvSpPr>
        <p:spPr>
          <a:xfrm>
            <a:off x="5040000" y="4392000"/>
            <a:ext cx="1149120" cy="39852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2" name="Line 20"/>
          <p:cNvSpPr/>
          <p:nvPr/>
        </p:nvSpPr>
        <p:spPr>
          <a:xfrm flipV="1">
            <a:off x="6192000" y="4464000"/>
            <a:ext cx="648000" cy="72000"/>
          </a:xfrm>
          <a:prstGeom prst="line">
            <a:avLst/>
          </a:prstGeom>
          <a:ln>
            <a:noFill/>
          </a:ln>
        </p:spPr>
        <p:style>
          <a:lnRef idx="0"/>
          <a:fillRef idx="0"/>
          <a:effectRef idx="0"/>
          <a:fontRef idx="minor"/>
        </p:style>
      </p:sp>
      <p:sp>
        <p:nvSpPr>
          <p:cNvPr id="733" name="CustomShape 21"/>
          <p:cNvSpPr/>
          <p:nvPr/>
        </p:nvSpPr>
        <p:spPr>
          <a:xfrm>
            <a:off x="4253040" y="5616000"/>
            <a:ext cx="1864080" cy="51300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4"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CustomShape 1"/>
          <p:cNvSpPr/>
          <p:nvPr/>
        </p:nvSpPr>
        <p:spPr>
          <a:xfrm>
            <a:off x="123840" y="274320"/>
            <a:ext cx="8835120" cy="652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6" name="CustomShape 2"/>
          <p:cNvSpPr/>
          <p:nvPr/>
        </p:nvSpPr>
        <p:spPr>
          <a:xfrm>
            <a:off x="1963440" y="6366600"/>
            <a:ext cx="4727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7" name="CustomShape 3"/>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2106487C-D3FE-47BE-BEC8-E797FF9CE45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38" name="CustomShape 4"/>
          <p:cNvSpPr/>
          <p:nvPr/>
        </p:nvSpPr>
        <p:spPr>
          <a:xfrm>
            <a:off x="433800" y="2730600"/>
            <a:ext cx="8525520" cy="3410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188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188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188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9" name="Image 3" descr=""/>
          <p:cNvPicPr/>
          <p:nvPr/>
        </p:nvPicPr>
        <p:blipFill>
          <a:blip r:embed="rId1"/>
          <a:srcRect l="2" t="0" r="49598" b="85316"/>
          <a:stretch/>
        </p:blipFill>
        <p:spPr>
          <a:xfrm>
            <a:off x="123840" y="1122480"/>
            <a:ext cx="8835120" cy="1425240"/>
          </a:xfrm>
          <a:prstGeom prst="rect">
            <a:avLst/>
          </a:prstGeom>
          <a:ln>
            <a:noFill/>
          </a:ln>
        </p:spPr>
      </p:pic>
      <p:sp>
        <p:nvSpPr>
          <p:cNvPr id="740" name="CustomShape 5"/>
          <p:cNvSpPr/>
          <p:nvPr/>
        </p:nvSpPr>
        <p:spPr>
          <a:xfrm rot="21564600">
            <a:off x="6689520" y="1920600"/>
            <a:ext cx="1080" cy="102528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457200" y="274320"/>
            <a:ext cx="8224560" cy="4420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2" name="Image 678" descr=""/>
          <p:cNvPicPr/>
          <p:nvPr/>
        </p:nvPicPr>
        <p:blipFill>
          <a:blip r:embed="rId1"/>
          <a:srcRect l="0" t="68751" r="73402" b="0"/>
          <a:stretch/>
        </p:blipFill>
        <p:spPr>
          <a:xfrm>
            <a:off x="5040000" y="948600"/>
            <a:ext cx="3940200" cy="2575800"/>
          </a:xfrm>
          <a:prstGeom prst="rect">
            <a:avLst/>
          </a:prstGeom>
          <a:ln>
            <a:solidFill>
              <a:srgbClr val="3465a4"/>
            </a:solidFill>
          </a:ln>
        </p:spPr>
      </p:pic>
      <p:sp>
        <p:nvSpPr>
          <p:cNvPr id="743" name="CustomShape 2"/>
          <p:cNvSpPr/>
          <p:nvPr/>
        </p:nvSpPr>
        <p:spPr>
          <a:xfrm>
            <a:off x="216000" y="1008000"/>
            <a:ext cx="4820400" cy="1878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4" name="Image 680" descr=""/>
          <p:cNvPicPr/>
          <p:nvPr/>
        </p:nvPicPr>
        <p:blipFill>
          <a:blip r:embed="rId2"/>
          <a:stretch/>
        </p:blipFill>
        <p:spPr>
          <a:xfrm>
            <a:off x="2376000" y="1440000"/>
            <a:ext cx="356400" cy="356400"/>
          </a:xfrm>
          <a:prstGeom prst="rect">
            <a:avLst/>
          </a:prstGeom>
          <a:ln>
            <a:solidFill>
              <a:srgbClr val="3465a4"/>
            </a:solidFill>
          </a:ln>
        </p:spPr>
      </p:pic>
      <p:sp>
        <p:nvSpPr>
          <p:cNvPr id="745" name="CustomShape 3"/>
          <p:cNvSpPr/>
          <p:nvPr/>
        </p:nvSpPr>
        <p:spPr>
          <a:xfrm>
            <a:off x="216000" y="1872000"/>
            <a:ext cx="4748400" cy="6444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6" name="Image 682" descr=""/>
          <p:cNvPicPr/>
          <p:nvPr/>
        </p:nvPicPr>
        <p:blipFill>
          <a:blip r:embed="rId3"/>
          <a:srcRect l="0" t="0" r="42694" b="53705"/>
          <a:stretch/>
        </p:blipFill>
        <p:spPr>
          <a:xfrm>
            <a:off x="3312000" y="3744000"/>
            <a:ext cx="5828400" cy="2729160"/>
          </a:xfrm>
          <a:prstGeom prst="rect">
            <a:avLst/>
          </a:prstGeom>
          <a:ln>
            <a:solidFill>
              <a:srgbClr val="3465a4"/>
            </a:solidFill>
          </a:ln>
        </p:spPr>
      </p:pic>
      <p:sp>
        <p:nvSpPr>
          <p:cNvPr id="747" name="CustomShape 4"/>
          <p:cNvSpPr/>
          <p:nvPr/>
        </p:nvSpPr>
        <p:spPr>
          <a:xfrm>
            <a:off x="216000" y="2462040"/>
            <a:ext cx="2948400" cy="33606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8" name="Image 685" descr=""/>
          <p:cNvPicPr/>
          <p:nvPr/>
        </p:nvPicPr>
        <p:blipFill>
          <a:blip r:embed="rId4"/>
          <a:stretch/>
        </p:blipFill>
        <p:spPr>
          <a:xfrm>
            <a:off x="1303560" y="5469120"/>
            <a:ext cx="304560" cy="304560"/>
          </a:xfrm>
          <a:prstGeom prst="rect">
            <a:avLst/>
          </a:prstGeom>
          <a:ln>
            <a:solidFill>
              <a:srgbClr val="3465a4"/>
            </a:solidFill>
          </a:ln>
        </p:spPr>
      </p:pic>
      <p:sp>
        <p:nvSpPr>
          <p:cNvPr id="749" name="CustomShape 5"/>
          <p:cNvSpPr/>
          <p:nvPr/>
        </p:nvSpPr>
        <p:spPr>
          <a:xfrm>
            <a:off x="216000" y="6226560"/>
            <a:ext cx="3308400" cy="375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457200" y="274320"/>
            <a:ext cx="8224560" cy="65232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1" name="CustomShape 2"/>
          <p:cNvSpPr/>
          <p:nvPr/>
        </p:nvSpPr>
        <p:spPr>
          <a:xfrm>
            <a:off x="1089360" y="1072800"/>
            <a:ext cx="6960240" cy="50094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2"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3"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4"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5"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6"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7"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8" name="CustomShape 9"/>
          <p:cNvSpPr/>
          <p:nvPr/>
        </p:nvSpPr>
        <p:spPr>
          <a:xfrm>
            <a:off x="8434440" y="6307920"/>
            <a:ext cx="176400" cy="200880"/>
          </a:xfrm>
          <a:prstGeom prst="rect">
            <a:avLst/>
          </a:prstGeom>
          <a:noFill/>
          <a:ln>
            <a:noFill/>
          </a:ln>
        </p:spPr>
        <p:style>
          <a:lnRef idx="0"/>
          <a:fillRef idx="0"/>
          <a:effectRef idx="0"/>
          <a:fontRef idx="minor"/>
        </p:style>
      </p:sp>
      <p:sp>
        <p:nvSpPr>
          <p:cNvPr id="759" name="CustomShape 10"/>
          <p:cNvSpPr/>
          <p:nvPr/>
        </p:nvSpPr>
        <p:spPr>
          <a:xfrm>
            <a:off x="1540440" y="6356520"/>
            <a:ext cx="5944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60" name="CustomShape 1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6D7C09BF-A0EF-4F7E-9F7D-7183DAF1CB2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1" name="Image 1" descr=""/>
          <p:cNvPicPr/>
          <p:nvPr/>
        </p:nvPicPr>
        <p:blipFill>
          <a:blip r:embed="rId1"/>
          <a:stretch/>
        </p:blipFill>
        <p:spPr>
          <a:xfrm>
            <a:off x="1763640" y="1699560"/>
            <a:ext cx="7739280" cy="4835520"/>
          </a:xfrm>
          <a:prstGeom prst="rect">
            <a:avLst/>
          </a:prstGeom>
          <a:ln>
            <a:noFill/>
          </a:ln>
        </p:spPr>
      </p:pic>
      <p:sp>
        <p:nvSpPr>
          <p:cNvPr id="762"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763" name="CustomShape 2"/>
          <p:cNvSpPr/>
          <p:nvPr/>
        </p:nvSpPr>
        <p:spPr>
          <a:xfrm>
            <a:off x="7883640" y="6321600"/>
            <a:ext cx="894600" cy="173880"/>
          </a:xfrm>
          <a:prstGeom prst="rect">
            <a:avLst/>
          </a:prstGeom>
          <a:noFill/>
          <a:ln>
            <a:noFill/>
          </a:ln>
        </p:spPr>
        <p:style>
          <a:lnRef idx="0"/>
          <a:fillRef idx="0"/>
          <a:effectRef idx="0"/>
          <a:fontRef idx="minor"/>
        </p:style>
      </p:sp>
      <p:sp>
        <p:nvSpPr>
          <p:cNvPr id="764" name="CustomShape 3"/>
          <p:cNvSpPr/>
          <p:nvPr/>
        </p:nvSpPr>
        <p:spPr>
          <a:xfrm>
            <a:off x="288000" y="315720"/>
            <a:ext cx="8887680" cy="403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65" name="CustomShape 4"/>
          <p:cNvSpPr/>
          <p:nvPr/>
        </p:nvSpPr>
        <p:spPr>
          <a:xfrm>
            <a:off x="536760" y="1052640"/>
            <a:ext cx="7986240" cy="464652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66" name="CustomShape 5"/>
          <p:cNvSpPr/>
          <p:nvPr/>
        </p:nvSpPr>
        <p:spPr>
          <a:xfrm>
            <a:off x="3994560" y="1258200"/>
            <a:ext cx="702720" cy="50832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67"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C5F834F2-92FC-4983-B6CA-8269A4A00E7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68" name="CustomShape 7"/>
          <p:cNvSpPr/>
          <p:nvPr/>
        </p:nvSpPr>
        <p:spPr>
          <a:xfrm>
            <a:off x="1540440" y="6536520"/>
            <a:ext cx="5944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9" name="Image 3" descr=""/>
          <p:cNvPicPr/>
          <p:nvPr/>
        </p:nvPicPr>
        <p:blipFill>
          <a:blip r:embed="rId1"/>
          <a:stretch/>
        </p:blipFill>
        <p:spPr>
          <a:xfrm>
            <a:off x="1354320" y="1418040"/>
            <a:ext cx="7785720" cy="4864680"/>
          </a:xfrm>
          <a:prstGeom prst="rect">
            <a:avLst/>
          </a:prstGeom>
          <a:ln>
            <a:noFill/>
          </a:ln>
        </p:spPr>
      </p:pic>
      <p:sp>
        <p:nvSpPr>
          <p:cNvPr id="770"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771" name="CustomShape 2"/>
          <p:cNvSpPr/>
          <p:nvPr/>
        </p:nvSpPr>
        <p:spPr>
          <a:xfrm>
            <a:off x="7883640" y="6321600"/>
            <a:ext cx="894600" cy="173880"/>
          </a:xfrm>
          <a:prstGeom prst="rect">
            <a:avLst/>
          </a:prstGeom>
          <a:noFill/>
          <a:ln>
            <a:noFill/>
          </a:ln>
        </p:spPr>
        <p:style>
          <a:lnRef idx="0"/>
          <a:fillRef idx="0"/>
          <a:effectRef idx="0"/>
          <a:fontRef idx="minor"/>
        </p:style>
      </p:sp>
      <p:sp>
        <p:nvSpPr>
          <p:cNvPr id="772" name="CustomShape 3"/>
          <p:cNvSpPr/>
          <p:nvPr/>
        </p:nvSpPr>
        <p:spPr>
          <a:xfrm>
            <a:off x="120960" y="320400"/>
            <a:ext cx="8887680" cy="585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3" name="CustomShape 4"/>
          <p:cNvSpPr/>
          <p:nvPr/>
        </p:nvSpPr>
        <p:spPr>
          <a:xfrm>
            <a:off x="575640" y="944640"/>
            <a:ext cx="7986240" cy="464652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74" name="CustomShape 5"/>
          <p:cNvSpPr/>
          <p:nvPr/>
        </p:nvSpPr>
        <p:spPr>
          <a:xfrm>
            <a:off x="4709880" y="1332000"/>
            <a:ext cx="464040" cy="61200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75"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E451669-723C-45D2-B8BC-58B1407FFC9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6" name="CustomShape 7"/>
          <p:cNvSpPr/>
          <p:nvPr/>
        </p:nvSpPr>
        <p:spPr>
          <a:xfrm>
            <a:off x="1540440" y="6428520"/>
            <a:ext cx="5944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120960" y="1953000"/>
            <a:ext cx="8599680" cy="377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7680">
              <a:lnSpc>
                <a:spcPct val="100000"/>
              </a:lnSpc>
            </a:pPr>
            <a:endParaRPr b="0" lang="fr-FR" sz="1800" spc="-1" strike="noStrike">
              <a:latin typeface="Arial"/>
            </a:endParaRPr>
          </a:p>
        </p:txBody>
      </p:sp>
      <p:sp>
        <p:nvSpPr>
          <p:cNvPr id="778" name="CustomShape 2"/>
          <p:cNvSpPr/>
          <p:nvPr/>
        </p:nvSpPr>
        <p:spPr>
          <a:xfrm>
            <a:off x="1332000" y="6321600"/>
            <a:ext cx="6474600" cy="1738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79" name="CustomShape 3"/>
          <p:cNvSpPr/>
          <p:nvPr/>
        </p:nvSpPr>
        <p:spPr>
          <a:xfrm>
            <a:off x="7883640" y="6321600"/>
            <a:ext cx="894600" cy="173880"/>
          </a:xfrm>
          <a:prstGeom prst="rect">
            <a:avLst/>
          </a:prstGeom>
          <a:noFill/>
          <a:ln>
            <a:noFill/>
          </a:ln>
        </p:spPr>
        <p:style>
          <a:lnRef idx="0"/>
          <a:fillRef idx="0"/>
          <a:effectRef idx="0"/>
          <a:fontRef idx="minor"/>
        </p:style>
      </p:sp>
      <p:sp>
        <p:nvSpPr>
          <p:cNvPr id="780" name="CustomShape 4"/>
          <p:cNvSpPr/>
          <p:nvPr/>
        </p:nvSpPr>
        <p:spPr>
          <a:xfrm>
            <a:off x="199080" y="332640"/>
            <a:ext cx="8579880" cy="642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1" name="CustomShape 5"/>
          <p:cNvSpPr/>
          <p:nvPr/>
        </p:nvSpPr>
        <p:spPr>
          <a:xfrm>
            <a:off x="611640" y="1052640"/>
            <a:ext cx="7986240" cy="464652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2" name="CustomShape 6"/>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73D2140-41F3-4656-A5A5-9ABD0C01709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3" name="CustomShape 7"/>
          <p:cNvSpPr/>
          <p:nvPr/>
        </p:nvSpPr>
        <p:spPr>
          <a:xfrm>
            <a:off x="3029040" y="6356520"/>
            <a:ext cx="3082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84" name="Image 1" descr=""/>
          <p:cNvPicPr/>
          <p:nvPr/>
        </p:nvPicPr>
        <p:blipFill>
          <a:blip r:embed="rId1"/>
          <a:stretch/>
        </p:blipFill>
        <p:spPr>
          <a:xfrm>
            <a:off x="2044440" y="1319400"/>
            <a:ext cx="6631920" cy="553464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B400CD1A-3FCB-41FC-8117-72790C5D937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06" name="CustomShape 2"/>
          <p:cNvSpPr/>
          <p:nvPr/>
        </p:nvSpPr>
        <p:spPr>
          <a:xfrm>
            <a:off x="126360" y="273456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5" name="Espace réservé du contenu 3" descr=""/>
          <p:cNvPicPr/>
          <p:nvPr/>
        </p:nvPicPr>
        <p:blipFill>
          <a:blip r:embed="rId1"/>
          <a:srcRect l="3095" t="3602" r="3731" b="0"/>
          <a:stretch/>
        </p:blipFill>
        <p:spPr>
          <a:xfrm>
            <a:off x="433800" y="1268640"/>
            <a:ext cx="8403120" cy="4888080"/>
          </a:xfrm>
          <a:prstGeom prst="rect">
            <a:avLst/>
          </a:prstGeom>
          <a:ln>
            <a:noFill/>
          </a:ln>
        </p:spPr>
      </p:pic>
      <p:sp>
        <p:nvSpPr>
          <p:cNvPr id="786" name="CustomShape 1"/>
          <p:cNvSpPr/>
          <p:nvPr/>
        </p:nvSpPr>
        <p:spPr>
          <a:xfrm>
            <a:off x="771120" y="5445360"/>
            <a:ext cx="1506600" cy="4266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87" name="CustomShape 2"/>
          <p:cNvSpPr/>
          <p:nvPr/>
        </p:nvSpPr>
        <p:spPr>
          <a:xfrm flipV="1">
            <a:off x="2160000" y="3239640"/>
            <a:ext cx="2859120" cy="22269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88" name="CustomShape 3"/>
          <p:cNvSpPr/>
          <p:nvPr/>
        </p:nvSpPr>
        <p:spPr>
          <a:xfrm>
            <a:off x="7883640" y="6321600"/>
            <a:ext cx="894600" cy="173880"/>
          </a:xfrm>
          <a:prstGeom prst="rect">
            <a:avLst/>
          </a:prstGeom>
          <a:noFill/>
          <a:ln>
            <a:noFill/>
          </a:ln>
        </p:spPr>
        <p:style>
          <a:lnRef idx="0"/>
          <a:fillRef idx="0"/>
          <a:effectRef idx="0"/>
          <a:fontRef idx="minor"/>
        </p:style>
      </p:sp>
      <p:sp>
        <p:nvSpPr>
          <p:cNvPr id="789" name="CustomShape 4"/>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90"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DA6A6F53-A20F-4D25-B5FF-7EE3F40D07C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1" name="CustomShape 6"/>
          <p:cNvSpPr/>
          <p:nvPr/>
        </p:nvSpPr>
        <p:spPr>
          <a:xfrm>
            <a:off x="1540440" y="6464520"/>
            <a:ext cx="5944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2" name="Espace réservé du contenu 3" descr=""/>
          <p:cNvPicPr/>
          <p:nvPr/>
        </p:nvPicPr>
        <p:blipFill>
          <a:blip r:embed="rId1"/>
          <a:srcRect l="2805" t="3744" r="2013" b="0"/>
          <a:stretch/>
        </p:blipFill>
        <p:spPr>
          <a:xfrm>
            <a:off x="412560" y="1321200"/>
            <a:ext cx="8627400" cy="4905360"/>
          </a:xfrm>
          <a:prstGeom prst="rect">
            <a:avLst/>
          </a:prstGeom>
          <a:ln>
            <a:noFill/>
          </a:ln>
        </p:spPr>
      </p:pic>
      <p:sp>
        <p:nvSpPr>
          <p:cNvPr id="793" name="CustomShape 1"/>
          <p:cNvSpPr/>
          <p:nvPr/>
        </p:nvSpPr>
        <p:spPr>
          <a:xfrm flipV="1">
            <a:off x="3348000" y="2099520"/>
            <a:ext cx="2298960" cy="2466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2"/>
          <p:cNvSpPr/>
          <p:nvPr/>
        </p:nvSpPr>
        <p:spPr>
          <a:xfrm flipV="1">
            <a:off x="3348000" y="2477520"/>
            <a:ext cx="282600" cy="1206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5" name="CustomShape 3"/>
          <p:cNvSpPr/>
          <p:nvPr/>
        </p:nvSpPr>
        <p:spPr>
          <a:xfrm>
            <a:off x="7883640" y="6321600"/>
            <a:ext cx="894600" cy="173880"/>
          </a:xfrm>
          <a:prstGeom prst="rect">
            <a:avLst/>
          </a:prstGeom>
          <a:noFill/>
          <a:ln>
            <a:noFill/>
          </a:ln>
        </p:spPr>
        <p:style>
          <a:lnRef idx="0"/>
          <a:fillRef idx="0"/>
          <a:effectRef idx="0"/>
          <a:fontRef idx="minor"/>
        </p:style>
      </p:sp>
      <p:sp>
        <p:nvSpPr>
          <p:cNvPr id="796" name="CustomShape 4"/>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797" name="CustomShape 5"/>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748D7221-EC20-4F25-8538-BFCC40451D0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8" name="CustomShape 6"/>
          <p:cNvSpPr/>
          <p:nvPr/>
        </p:nvSpPr>
        <p:spPr>
          <a:xfrm>
            <a:off x="1540440" y="6500520"/>
            <a:ext cx="594432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76000" y="937080"/>
            <a:ext cx="7985880" cy="71352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8" name="CustomShape 2"/>
          <p:cNvSpPr/>
          <p:nvPr/>
        </p:nvSpPr>
        <p:spPr>
          <a:xfrm>
            <a:off x="576360" y="2214720"/>
            <a:ext cx="7985880" cy="3908880"/>
          </a:xfrm>
          <a:prstGeom prst="rect">
            <a:avLst/>
          </a:prstGeom>
          <a:noFill/>
          <a:ln>
            <a:noFill/>
          </a:ln>
        </p:spPr>
        <p:style>
          <a:lnRef idx="0"/>
          <a:fillRef idx="0"/>
          <a:effectRef idx="0"/>
          <a:fontRef idx="minor"/>
        </p:style>
        <p:txBody>
          <a:bodyPr lIns="0" rIns="0" tIns="0" bIns="0"/>
          <a:p>
            <a:pPr marL="343080" indent="-33732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7320">
              <a:lnSpc>
                <a:spcPct val="100000"/>
              </a:lnSpc>
            </a:pPr>
            <a:endParaRPr b="0" lang="fr-FR" sz="800" spc="-1" strike="noStrike">
              <a:latin typeface="Arial"/>
            </a:endParaRPr>
          </a:p>
        </p:txBody>
      </p:sp>
      <p:sp>
        <p:nvSpPr>
          <p:cNvPr id="209" name="CustomShape 3"/>
          <p:cNvSpPr/>
          <p:nvPr/>
        </p:nvSpPr>
        <p:spPr>
          <a:xfrm>
            <a:off x="7883640" y="6321600"/>
            <a:ext cx="894240" cy="173520"/>
          </a:xfrm>
          <a:prstGeom prst="rect">
            <a:avLst/>
          </a:prstGeom>
          <a:noFill/>
          <a:ln>
            <a:noFill/>
          </a:ln>
        </p:spPr>
        <p:style>
          <a:lnRef idx="0"/>
          <a:fillRef idx="0"/>
          <a:effectRef idx="0"/>
          <a:fontRef idx="minor"/>
        </p:style>
      </p:sp>
      <p:pic>
        <p:nvPicPr>
          <p:cNvPr id="210" name="Image 228" descr=""/>
          <p:cNvPicPr/>
          <p:nvPr/>
        </p:nvPicPr>
        <p:blipFill>
          <a:blip r:embed="rId1"/>
          <a:srcRect l="14017" t="0" r="65856" b="0"/>
          <a:stretch/>
        </p:blipFill>
        <p:spPr>
          <a:xfrm>
            <a:off x="2160000" y="1569960"/>
            <a:ext cx="1578240" cy="4174560"/>
          </a:xfrm>
          <a:prstGeom prst="rect">
            <a:avLst/>
          </a:prstGeom>
          <a:ln>
            <a:noFill/>
          </a:ln>
        </p:spPr>
      </p:pic>
      <p:sp>
        <p:nvSpPr>
          <p:cNvPr id="211" name="CustomShape 4"/>
          <p:cNvSpPr/>
          <p:nvPr/>
        </p:nvSpPr>
        <p:spPr>
          <a:xfrm>
            <a:off x="6120000" y="4536000"/>
            <a:ext cx="2730600" cy="852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12"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13" name="CustomShape 6"/>
          <p:cNvSpPr/>
          <p:nvPr/>
        </p:nvSpPr>
        <p:spPr>
          <a:xfrm>
            <a:off x="6048000" y="2448000"/>
            <a:ext cx="1866600" cy="340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4"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5" name="CustomShape 8"/>
          <p:cNvSpPr/>
          <p:nvPr/>
        </p:nvSpPr>
        <p:spPr>
          <a:xfrm>
            <a:off x="72000" y="36000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6" name="CustomShape 9"/>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11B2E612-7AF0-4B9D-864B-7D199B072B7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7" name="CustomShape 10"/>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235080" y="1160640"/>
            <a:ext cx="8399520" cy="474660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044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44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044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044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044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9" name="CustomShape 2"/>
          <p:cNvSpPr/>
          <p:nvPr/>
        </p:nvSpPr>
        <p:spPr>
          <a:xfrm>
            <a:off x="7883640" y="6321600"/>
            <a:ext cx="894240" cy="173520"/>
          </a:xfrm>
          <a:prstGeom prst="rect">
            <a:avLst/>
          </a:prstGeom>
          <a:noFill/>
          <a:ln>
            <a:noFill/>
          </a:ln>
        </p:spPr>
        <p:style>
          <a:lnRef idx="0"/>
          <a:fillRef idx="0"/>
          <a:effectRef idx="0"/>
          <a:fontRef idx="minor"/>
        </p:style>
      </p:sp>
      <p:sp>
        <p:nvSpPr>
          <p:cNvPr id="220" name="CustomShape 3"/>
          <p:cNvSpPr/>
          <p:nvPr/>
        </p:nvSpPr>
        <p:spPr>
          <a:xfrm>
            <a:off x="235080" y="296640"/>
            <a:ext cx="8887320" cy="642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21" name="CustomShape 4"/>
          <p:cNvSpPr/>
          <p:nvPr/>
        </p:nvSpPr>
        <p:spPr>
          <a:xfrm>
            <a:off x="6458040" y="6356520"/>
            <a:ext cx="205344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92B774B4-8FD2-461F-8DD9-698714A8310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2" name="CustomShape 5"/>
          <p:cNvSpPr/>
          <p:nvPr/>
        </p:nvSpPr>
        <p:spPr>
          <a:xfrm>
            <a:off x="2751840" y="6463440"/>
            <a:ext cx="4133160" cy="3610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8826</TotalTime>
  <Application>LibreOffice/6.0.6.2$Linux_X86_64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2018-10-28T00:59:44Z</dcterms:modified>
  <cp:revision>653</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